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0.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1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5" r:id="rId5"/>
    <p:sldMasterId id="2147483727" r:id="rId6"/>
    <p:sldMasterId id="2147483807" r:id="rId7"/>
    <p:sldMasterId id="2147483866" r:id="rId8"/>
    <p:sldMasterId id="2147483695" r:id="rId9"/>
    <p:sldMasterId id="2147483926" r:id="rId10"/>
    <p:sldMasterId id="2147483933" r:id="rId11"/>
    <p:sldMasterId id="2147483945" r:id="rId12"/>
    <p:sldMasterId id="2147484062" r:id="rId13"/>
    <p:sldMasterId id="2147484089" r:id="rId14"/>
    <p:sldMasterId id="2147484121" r:id="rId15"/>
    <p:sldMasterId id="2147484179" r:id="rId16"/>
  </p:sldMasterIdLst>
  <p:notesMasterIdLst>
    <p:notesMasterId r:id="rId61"/>
  </p:notesMasterIdLst>
  <p:sldIdLst>
    <p:sldId id="277" r:id="rId17"/>
    <p:sldId id="318" r:id="rId18"/>
    <p:sldId id="345" r:id="rId19"/>
    <p:sldId id="588" r:id="rId20"/>
    <p:sldId id="2809" r:id="rId21"/>
    <p:sldId id="256" r:id="rId22"/>
    <p:sldId id="257" r:id="rId23"/>
    <p:sldId id="2853" r:id="rId24"/>
    <p:sldId id="259" r:id="rId25"/>
    <p:sldId id="2854" r:id="rId26"/>
    <p:sldId id="258" r:id="rId27"/>
    <p:sldId id="2855" r:id="rId28"/>
    <p:sldId id="261" r:id="rId29"/>
    <p:sldId id="2147481175" r:id="rId30"/>
    <p:sldId id="2837" r:id="rId31"/>
    <p:sldId id="2856" r:id="rId32"/>
    <p:sldId id="265" r:id="rId33"/>
    <p:sldId id="266" r:id="rId34"/>
    <p:sldId id="2857" r:id="rId35"/>
    <p:sldId id="267" r:id="rId36"/>
    <p:sldId id="260" r:id="rId37"/>
    <p:sldId id="262" r:id="rId38"/>
    <p:sldId id="268" r:id="rId39"/>
    <p:sldId id="2852" r:id="rId40"/>
    <p:sldId id="2147478838" r:id="rId41"/>
    <p:sldId id="2147478394" r:id="rId42"/>
    <p:sldId id="2147481172" r:id="rId43"/>
    <p:sldId id="2147481163" r:id="rId44"/>
    <p:sldId id="2147481160" r:id="rId45"/>
    <p:sldId id="2147481171" r:id="rId46"/>
    <p:sldId id="2147481170" r:id="rId47"/>
    <p:sldId id="2147477241" r:id="rId48"/>
    <p:sldId id="2147481164" r:id="rId49"/>
    <p:sldId id="2076137244" r:id="rId50"/>
    <p:sldId id="2147478412" r:id="rId51"/>
    <p:sldId id="2147477278" r:id="rId52"/>
    <p:sldId id="2147481174" r:id="rId53"/>
    <p:sldId id="2147470525" r:id="rId54"/>
    <p:sldId id="2147480031" r:id="rId55"/>
    <p:sldId id="2147481176" r:id="rId56"/>
    <p:sldId id="556" r:id="rId57"/>
    <p:sldId id="597" r:id="rId58"/>
    <p:sldId id="2851" r:id="rId59"/>
    <p:sldId id="582" r:id="rId60"/>
  </p:sldIdLst>
  <p:sldSz cx="9144000" cy="5143500" type="screen16x9"/>
  <p:notesSz cx="6858000" cy="9144000"/>
  <p:custDataLst>
    <p:tags r:id="rId6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699799-D6CC-EBDD-5216-3CBE3EE538B6}" name="Sarah Brain" initials="SB" userId="S::sarah.brain@abilitynet.org.uk::3f3c029a-f70c-4907-bcf7-ee16923d80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6E"/>
    <a:srgbClr val="F3F3F2"/>
    <a:srgbClr val="1D5A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5A935-DFB1-42C6-B8CE-3B995B6AA5A1}" v="384" dt="2024-04-15T14:15:31.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25" autoAdjust="0"/>
    <p:restoredTop sz="92459" autoAdjust="0"/>
  </p:normalViewPr>
  <p:slideViewPr>
    <p:cSldViewPr snapToGrid="0">
      <p:cViewPr>
        <p:scale>
          <a:sx n="52" d="100"/>
          <a:sy n="52" d="100"/>
        </p:scale>
        <p:origin x="604" y="296"/>
      </p:cViewPr>
      <p:guideLst/>
    </p:cSldViewPr>
  </p:slideViewPr>
  <p:outlineViewPr>
    <p:cViewPr>
      <p:scale>
        <a:sx n="33" d="100"/>
        <a:sy n="33" d="100"/>
      </p:scale>
      <p:origin x="0" y="-42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3.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3.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4.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microsoft.com/office/2016/11/relationships/changesInfo" Target="changesInfos/changesInfo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6.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Mannion" userId="1355e344-ba9f-475c-a105-e35e187ccca7" providerId="ADAL" clId="{EC45A935-DFB1-42C6-B8CE-3B995B6AA5A1}"/>
    <pc:docChg chg="undo custSel addSld delSld modSld sldOrd">
      <pc:chgData name="Annie Mannion" userId="1355e344-ba9f-475c-a105-e35e187ccca7" providerId="ADAL" clId="{EC45A935-DFB1-42C6-B8CE-3B995B6AA5A1}" dt="2024-04-15T14:15:37.107" v="935" actId="5793"/>
      <pc:docMkLst>
        <pc:docMk/>
      </pc:docMkLst>
      <pc:sldChg chg="addSp modSp">
        <pc:chgData name="Annie Mannion" userId="1355e344-ba9f-475c-a105-e35e187ccca7" providerId="ADAL" clId="{EC45A935-DFB1-42C6-B8CE-3B995B6AA5A1}" dt="2024-04-15T14:11:08.932" v="913" actId="962"/>
        <pc:sldMkLst>
          <pc:docMk/>
          <pc:sldMk cId="849441040" sldId="260"/>
        </pc:sldMkLst>
        <pc:spChg chg="add mod">
          <ac:chgData name="Annie Mannion" userId="1355e344-ba9f-475c-a105-e35e187ccca7" providerId="ADAL" clId="{EC45A935-DFB1-42C6-B8CE-3B995B6AA5A1}" dt="2024-04-15T14:07:21.061" v="705" actId="167"/>
          <ac:spMkLst>
            <pc:docMk/>
            <pc:sldMk cId="849441040" sldId="260"/>
            <ac:spMk id="2" creationId="{A3816C76-AF82-F083-9538-775E64DE4CA3}"/>
          </ac:spMkLst>
        </pc:spChg>
        <pc:picChg chg="mod">
          <ac:chgData name="Annie Mannion" userId="1355e344-ba9f-475c-a105-e35e187ccca7" providerId="ADAL" clId="{EC45A935-DFB1-42C6-B8CE-3B995B6AA5A1}" dt="2024-04-15T14:11:08.932" v="913" actId="962"/>
          <ac:picMkLst>
            <pc:docMk/>
            <pc:sldMk cId="849441040" sldId="260"/>
            <ac:picMk id="7" creationId="{B5946271-B3AF-A93D-9098-31C749CA93F3}"/>
          </ac:picMkLst>
        </pc:picChg>
      </pc:sldChg>
      <pc:sldChg chg="modSp">
        <pc:chgData name="Annie Mannion" userId="1355e344-ba9f-475c-a105-e35e187ccca7" providerId="ADAL" clId="{EC45A935-DFB1-42C6-B8CE-3B995B6AA5A1}" dt="2024-04-15T14:12:19.756" v="923" actId="14100"/>
        <pc:sldMkLst>
          <pc:docMk/>
          <pc:sldMk cId="3579298471" sldId="262"/>
        </pc:sldMkLst>
        <pc:spChg chg="mod">
          <ac:chgData name="Annie Mannion" userId="1355e344-ba9f-475c-a105-e35e187ccca7" providerId="ADAL" clId="{EC45A935-DFB1-42C6-B8CE-3B995B6AA5A1}" dt="2024-04-15T14:12:19.756" v="923" actId="14100"/>
          <ac:spMkLst>
            <pc:docMk/>
            <pc:sldMk cId="3579298471" sldId="262"/>
            <ac:spMk id="2" creationId="{540A560F-6871-01A3-E94D-EA88A55A710D}"/>
          </ac:spMkLst>
        </pc:spChg>
        <pc:picChg chg="mod">
          <ac:chgData name="Annie Mannion" userId="1355e344-ba9f-475c-a105-e35e187ccca7" providerId="ADAL" clId="{EC45A935-DFB1-42C6-B8CE-3B995B6AA5A1}" dt="2024-04-15T14:11:21.441" v="915" actId="962"/>
          <ac:picMkLst>
            <pc:docMk/>
            <pc:sldMk cId="3579298471" sldId="262"/>
            <ac:picMk id="6" creationId="{2F3F4E35-8A42-357D-4116-61186FC3ED61}"/>
          </ac:picMkLst>
        </pc:picChg>
      </pc:sldChg>
      <pc:sldChg chg="addSp modSp">
        <pc:chgData name="Annie Mannion" userId="1355e344-ba9f-475c-a105-e35e187ccca7" providerId="ADAL" clId="{EC45A935-DFB1-42C6-B8CE-3B995B6AA5A1}" dt="2024-04-15T14:12:11.952" v="922" actId="1076"/>
        <pc:sldMkLst>
          <pc:docMk/>
          <pc:sldMk cId="2228139969" sldId="265"/>
        </pc:sldMkLst>
        <pc:spChg chg="add mod">
          <ac:chgData name="Annie Mannion" userId="1355e344-ba9f-475c-a105-e35e187ccca7" providerId="ADAL" clId="{EC45A935-DFB1-42C6-B8CE-3B995B6AA5A1}" dt="2024-04-15T14:06:13.804" v="612" actId="167"/>
          <ac:spMkLst>
            <pc:docMk/>
            <pc:sldMk cId="2228139969" sldId="265"/>
            <ac:spMk id="2" creationId="{B0776B52-A277-B796-337E-BC97453EED90}"/>
          </ac:spMkLst>
        </pc:spChg>
        <pc:picChg chg="mod">
          <ac:chgData name="Annie Mannion" userId="1355e344-ba9f-475c-a105-e35e187ccca7" providerId="ADAL" clId="{EC45A935-DFB1-42C6-B8CE-3B995B6AA5A1}" dt="2024-04-15T14:12:11.952" v="922" actId="1076"/>
          <ac:picMkLst>
            <pc:docMk/>
            <pc:sldMk cId="2228139969" sldId="265"/>
            <ac:picMk id="11" creationId="{5DCC1946-3C5E-A789-2A4E-FB7A90BCE651}"/>
          </ac:picMkLst>
        </pc:picChg>
      </pc:sldChg>
      <pc:sldChg chg="addSp modSp mod">
        <pc:chgData name="Annie Mannion" userId="1355e344-ba9f-475c-a105-e35e187ccca7" providerId="ADAL" clId="{EC45A935-DFB1-42C6-B8CE-3B995B6AA5A1}" dt="2024-04-15T14:10:24.995" v="905" actId="962"/>
        <pc:sldMkLst>
          <pc:docMk/>
          <pc:sldMk cId="4069509244" sldId="266"/>
        </pc:sldMkLst>
        <pc:spChg chg="mod">
          <ac:chgData name="Annie Mannion" userId="1355e344-ba9f-475c-a105-e35e187ccca7" providerId="ADAL" clId="{EC45A935-DFB1-42C6-B8CE-3B995B6AA5A1}" dt="2024-04-15T14:03:48.579" v="544" actId="1076"/>
          <ac:spMkLst>
            <pc:docMk/>
            <pc:sldMk cId="4069509244" sldId="266"/>
            <ac:spMk id="2" creationId="{EEBE46AC-1E77-BADE-EF27-E963DC6900F8}"/>
          </ac:spMkLst>
        </pc:spChg>
        <pc:spChg chg="add mod">
          <ac:chgData name="Annie Mannion" userId="1355e344-ba9f-475c-a105-e35e187ccca7" providerId="ADAL" clId="{EC45A935-DFB1-42C6-B8CE-3B995B6AA5A1}" dt="2024-04-15T14:06:42.500" v="657" actId="167"/>
          <ac:spMkLst>
            <pc:docMk/>
            <pc:sldMk cId="4069509244" sldId="266"/>
            <ac:spMk id="3" creationId="{0324F552-18AC-1535-8931-F9E3D1BBC424}"/>
          </ac:spMkLst>
        </pc:spChg>
        <pc:spChg chg="mod">
          <ac:chgData name="Annie Mannion" userId="1355e344-ba9f-475c-a105-e35e187ccca7" providerId="ADAL" clId="{EC45A935-DFB1-42C6-B8CE-3B995B6AA5A1}" dt="2024-04-15T14:03:29.019" v="541" actId="1076"/>
          <ac:spMkLst>
            <pc:docMk/>
            <pc:sldMk cId="4069509244" sldId="266"/>
            <ac:spMk id="9" creationId="{8643A543-71DC-DB37-E90C-43D85CAD45ED}"/>
          </ac:spMkLst>
        </pc:spChg>
        <pc:spChg chg="mod">
          <ac:chgData name="Annie Mannion" userId="1355e344-ba9f-475c-a105-e35e187ccca7" providerId="ADAL" clId="{EC45A935-DFB1-42C6-B8CE-3B995B6AA5A1}" dt="2024-04-15T14:03:51.609" v="545" actId="1076"/>
          <ac:spMkLst>
            <pc:docMk/>
            <pc:sldMk cId="4069509244" sldId="266"/>
            <ac:spMk id="10" creationId="{F4993623-A1E1-3EDB-599A-E3C6040702AB}"/>
          </ac:spMkLst>
        </pc:spChg>
        <pc:spChg chg="mod">
          <ac:chgData name="Annie Mannion" userId="1355e344-ba9f-475c-a105-e35e187ccca7" providerId="ADAL" clId="{EC45A935-DFB1-42C6-B8CE-3B995B6AA5A1}" dt="2024-04-15T14:03:37.639" v="543" actId="1076"/>
          <ac:spMkLst>
            <pc:docMk/>
            <pc:sldMk cId="4069509244" sldId="266"/>
            <ac:spMk id="12" creationId="{BD5F23F3-588A-0168-0B3A-162568A1D922}"/>
          </ac:spMkLst>
        </pc:spChg>
        <pc:spChg chg="mod">
          <ac:chgData name="Annie Mannion" userId="1355e344-ba9f-475c-a105-e35e187ccca7" providerId="ADAL" clId="{EC45A935-DFB1-42C6-B8CE-3B995B6AA5A1}" dt="2024-04-15T14:03:33.081" v="542" actId="1076"/>
          <ac:spMkLst>
            <pc:docMk/>
            <pc:sldMk cId="4069509244" sldId="266"/>
            <ac:spMk id="13" creationId="{99A9D20D-FB82-E309-DEC5-69013CD03644}"/>
          </ac:spMkLst>
        </pc:spChg>
        <pc:spChg chg="mod">
          <ac:chgData name="Annie Mannion" userId="1355e344-ba9f-475c-a105-e35e187ccca7" providerId="ADAL" clId="{EC45A935-DFB1-42C6-B8CE-3B995B6AA5A1}" dt="2024-04-15T14:03:56.694" v="546" actId="1076"/>
          <ac:spMkLst>
            <pc:docMk/>
            <pc:sldMk cId="4069509244" sldId="266"/>
            <ac:spMk id="15" creationId="{F7F731CD-D558-AC6D-E7F7-EC41AE4E9553}"/>
          </ac:spMkLst>
        </pc:spChg>
        <pc:picChg chg="mod">
          <ac:chgData name="Annie Mannion" userId="1355e344-ba9f-475c-a105-e35e187ccca7" providerId="ADAL" clId="{EC45A935-DFB1-42C6-B8CE-3B995B6AA5A1}" dt="2024-04-15T14:03:24.242" v="540" actId="1076"/>
          <ac:picMkLst>
            <pc:docMk/>
            <pc:sldMk cId="4069509244" sldId="266"/>
            <ac:picMk id="7" creationId="{DBDBA9CD-FAD5-0DFE-7EE6-2ACFEE285C27}"/>
          </ac:picMkLst>
        </pc:picChg>
        <pc:picChg chg="mod">
          <ac:chgData name="Annie Mannion" userId="1355e344-ba9f-475c-a105-e35e187ccca7" providerId="ADAL" clId="{EC45A935-DFB1-42C6-B8CE-3B995B6AA5A1}" dt="2024-04-15T14:10:24.995" v="905" actId="962"/>
          <ac:picMkLst>
            <pc:docMk/>
            <pc:sldMk cId="4069509244" sldId="266"/>
            <ac:picMk id="11" creationId="{5DCC1946-3C5E-A789-2A4E-FB7A90BCE651}"/>
          </ac:picMkLst>
        </pc:picChg>
      </pc:sldChg>
      <pc:sldChg chg="addSp modSp">
        <pc:chgData name="Annie Mannion" userId="1355e344-ba9f-475c-a105-e35e187ccca7" providerId="ADAL" clId="{EC45A935-DFB1-42C6-B8CE-3B995B6AA5A1}" dt="2024-04-15T14:11:56.688" v="920" actId="1076"/>
        <pc:sldMkLst>
          <pc:docMk/>
          <pc:sldMk cId="1760285448" sldId="267"/>
        </pc:sldMkLst>
        <pc:spChg chg="add mod">
          <ac:chgData name="Annie Mannion" userId="1355e344-ba9f-475c-a105-e35e187ccca7" providerId="ADAL" clId="{EC45A935-DFB1-42C6-B8CE-3B995B6AA5A1}" dt="2024-04-15T14:07:07.606" v="686" actId="167"/>
          <ac:spMkLst>
            <pc:docMk/>
            <pc:sldMk cId="1760285448" sldId="267"/>
            <ac:spMk id="2" creationId="{E4520B39-67AD-5409-9CEC-129F85B1165D}"/>
          </ac:spMkLst>
        </pc:spChg>
        <pc:picChg chg="mod">
          <ac:chgData name="Annie Mannion" userId="1355e344-ba9f-475c-a105-e35e187ccca7" providerId="ADAL" clId="{EC45A935-DFB1-42C6-B8CE-3B995B6AA5A1}" dt="2024-04-15T14:11:56.688" v="920" actId="1076"/>
          <ac:picMkLst>
            <pc:docMk/>
            <pc:sldMk cId="1760285448" sldId="267"/>
            <ac:picMk id="4" creationId="{B53BAD1A-7B6D-4B92-1542-F7DEC1CE89F1}"/>
          </ac:picMkLst>
        </pc:picChg>
      </pc:sldChg>
      <pc:sldChg chg="modSp">
        <pc:chgData name="Annie Mannion" userId="1355e344-ba9f-475c-a105-e35e187ccca7" providerId="ADAL" clId="{EC45A935-DFB1-42C6-B8CE-3B995B6AA5A1}" dt="2024-04-15T14:11:42.678" v="919" actId="962"/>
        <pc:sldMkLst>
          <pc:docMk/>
          <pc:sldMk cId="3122244026" sldId="268"/>
        </pc:sldMkLst>
        <pc:picChg chg="mod">
          <ac:chgData name="Annie Mannion" userId="1355e344-ba9f-475c-a105-e35e187ccca7" providerId="ADAL" clId="{EC45A935-DFB1-42C6-B8CE-3B995B6AA5A1}" dt="2024-04-15T14:11:42.678" v="919" actId="962"/>
          <ac:picMkLst>
            <pc:docMk/>
            <pc:sldMk cId="3122244026" sldId="268"/>
            <ac:picMk id="5" creationId="{358B29E6-D220-0F6C-810A-42D86D0F037B}"/>
          </ac:picMkLst>
        </pc:picChg>
        <pc:picChg chg="mod">
          <ac:chgData name="Annie Mannion" userId="1355e344-ba9f-475c-a105-e35e187ccca7" providerId="ADAL" clId="{EC45A935-DFB1-42C6-B8CE-3B995B6AA5A1}" dt="2024-04-15T14:11:32.084" v="917" actId="962"/>
          <ac:picMkLst>
            <pc:docMk/>
            <pc:sldMk cId="3122244026" sldId="268"/>
            <ac:picMk id="11" creationId="{5DCC1946-3C5E-A789-2A4E-FB7A90BCE651}"/>
          </ac:picMkLst>
        </pc:picChg>
      </pc:sldChg>
      <pc:sldChg chg="delSp modSp mod">
        <pc:chgData name="Annie Mannion" userId="1355e344-ba9f-475c-a105-e35e187ccca7" providerId="ADAL" clId="{EC45A935-DFB1-42C6-B8CE-3B995B6AA5A1}" dt="2024-04-15T14:02:45.498" v="529" actId="20577"/>
        <pc:sldMkLst>
          <pc:docMk/>
          <pc:sldMk cId="1545479321" sldId="582"/>
        </pc:sldMkLst>
        <pc:spChg chg="mod">
          <ac:chgData name="Annie Mannion" userId="1355e344-ba9f-475c-a105-e35e187ccca7" providerId="ADAL" clId="{EC45A935-DFB1-42C6-B8CE-3B995B6AA5A1}" dt="2024-04-15T14:02:45.498" v="529" actId="20577"/>
          <ac:spMkLst>
            <pc:docMk/>
            <pc:sldMk cId="1545479321" sldId="582"/>
            <ac:spMk id="9" creationId="{BCF77254-92C1-4E41-98D7-E543B87AAE5A}"/>
          </ac:spMkLst>
        </pc:spChg>
        <pc:cxnChg chg="del">
          <ac:chgData name="Annie Mannion" userId="1355e344-ba9f-475c-a105-e35e187ccca7" providerId="ADAL" clId="{EC45A935-DFB1-42C6-B8CE-3B995B6AA5A1}" dt="2024-04-15T14:02:10.890" v="499" actId="478"/>
          <ac:cxnSpMkLst>
            <pc:docMk/>
            <pc:sldMk cId="1545479321" sldId="582"/>
            <ac:cxnSpMk id="6" creationId="{7FF6C7A7-0A2F-E84A-AC50-D5891C7E932A}"/>
          </ac:cxnSpMkLst>
        </pc:cxnChg>
      </pc:sldChg>
      <pc:sldChg chg="modSp mod">
        <pc:chgData name="Annie Mannion" userId="1355e344-ba9f-475c-a105-e35e187ccca7" providerId="ADAL" clId="{EC45A935-DFB1-42C6-B8CE-3B995B6AA5A1}" dt="2024-04-15T14:09:12.515" v="811" actId="962"/>
        <pc:sldMkLst>
          <pc:docMk/>
          <pc:sldMk cId="1060914672" sldId="588"/>
        </pc:sldMkLst>
        <pc:spChg chg="mod">
          <ac:chgData name="Annie Mannion" userId="1355e344-ba9f-475c-a105-e35e187ccca7" providerId="ADAL" clId="{EC45A935-DFB1-42C6-B8CE-3B995B6AA5A1}" dt="2024-04-11T18:55:45.684" v="23" actId="1076"/>
          <ac:spMkLst>
            <pc:docMk/>
            <pc:sldMk cId="1060914672" sldId="588"/>
            <ac:spMk id="3" creationId="{39CA4CCE-E361-4B93-8943-B72A8C92F94A}"/>
          </ac:spMkLst>
        </pc:spChg>
        <pc:picChg chg="mod">
          <ac:chgData name="Annie Mannion" userId="1355e344-ba9f-475c-a105-e35e187ccca7" providerId="ADAL" clId="{EC45A935-DFB1-42C6-B8CE-3B995B6AA5A1}" dt="2024-04-15T14:09:12.515" v="811" actId="962"/>
          <ac:picMkLst>
            <pc:docMk/>
            <pc:sldMk cId="1060914672" sldId="588"/>
            <ac:picMk id="6" creationId="{94CAA9AC-86F4-CBD1-F44B-323F55BA4409}"/>
          </ac:picMkLst>
        </pc:picChg>
      </pc:sldChg>
      <pc:sldChg chg="modSp mod">
        <pc:chgData name="Annie Mannion" userId="1355e344-ba9f-475c-a105-e35e187ccca7" providerId="ADAL" clId="{EC45A935-DFB1-42C6-B8CE-3B995B6AA5A1}" dt="2024-04-15T13:52:13.887" v="406" actId="20577"/>
        <pc:sldMkLst>
          <pc:docMk/>
          <pc:sldMk cId="2926974783" sldId="597"/>
        </pc:sldMkLst>
        <pc:spChg chg="mod">
          <ac:chgData name="Annie Mannion" userId="1355e344-ba9f-475c-a105-e35e187ccca7" providerId="ADAL" clId="{EC45A935-DFB1-42C6-B8CE-3B995B6AA5A1}" dt="2024-04-15T13:52:13.887" v="406" actId="20577"/>
          <ac:spMkLst>
            <pc:docMk/>
            <pc:sldMk cId="2926974783" sldId="597"/>
            <ac:spMk id="3" creationId="{A0D737C2-A188-73BD-02E1-1D791131E6B1}"/>
          </ac:spMkLst>
        </pc:spChg>
      </pc:sldChg>
      <pc:sldChg chg="modSp mod">
        <pc:chgData name="Annie Mannion" userId="1355e344-ba9f-475c-a105-e35e187ccca7" providerId="ADAL" clId="{EC45A935-DFB1-42C6-B8CE-3B995B6AA5A1}" dt="2024-04-15T14:05:12.568" v="562" actId="20577"/>
        <pc:sldMkLst>
          <pc:docMk/>
          <pc:sldMk cId="3766136458" sldId="2809"/>
        </pc:sldMkLst>
        <pc:spChg chg="mod">
          <ac:chgData name="Annie Mannion" userId="1355e344-ba9f-475c-a105-e35e187ccca7" providerId="ADAL" clId="{EC45A935-DFB1-42C6-B8CE-3B995B6AA5A1}" dt="2024-04-15T14:05:12.568" v="562" actId="20577"/>
          <ac:spMkLst>
            <pc:docMk/>
            <pc:sldMk cId="3766136458" sldId="2809"/>
            <ac:spMk id="3" creationId="{39CA4CCE-E361-4B93-8943-B72A8C92F94A}"/>
          </ac:spMkLst>
        </pc:spChg>
      </pc:sldChg>
      <pc:sldChg chg="modSp mod">
        <pc:chgData name="Annie Mannion" userId="1355e344-ba9f-475c-a105-e35e187ccca7" providerId="ADAL" clId="{EC45A935-DFB1-42C6-B8CE-3B995B6AA5A1}" dt="2024-04-15T13:51:08.511" v="387" actId="20577"/>
        <pc:sldMkLst>
          <pc:docMk/>
          <pc:sldMk cId="3152848420" sldId="2851"/>
        </pc:sldMkLst>
        <pc:spChg chg="mod">
          <ac:chgData name="Annie Mannion" userId="1355e344-ba9f-475c-a105-e35e187ccca7" providerId="ADAL" clId="{EC45A935-DFB1-42C6-B8CE-3B995B6AA5A1}" dt="2024-04-15T13:51:08.511" v="387" actId="20577"/>
          <ac:spMkLst>
            <pc:docMk/>
            <pc:sldMk cId="3152848420" sldId="2851"/>
            <ac:spMk id="3" creationId="{3BF61F11-B0F8-102F-0521-17E29BF0F686}"/>
          </ac:spMkLst>
        </pc:spChg>
      </pc:sldChg>
      <pc:sldChg chg="modSp mod">
        <pc:chgData name="Annie Mannion" userId="1355e344-ba9f-475c-a105-e35e187ccca7" providerId="ADAL" clId="{EC45A935-DFB1-42C6-B8CE-3B995B6AA5A1}" dt="2024-04-15T14:15:37.107" v="935" actId="5793"/>
        <pc:sldMkLst>
          <pc:docMk/>
          <pc:sldMk cId="2794047478" sldId="2854"/>
        </pc:sldMkLst>
        <pc:spChg chg="mod">
          <ac:chgData name="Annie Mannion" userId="1355e344-ba9f-475c-a105-e35e187ccca7" providerId="ADAL" clId="{EC45A935-DFB1-42C6-B8CE-3B995B6AA5A1}" dt="2024-04-15T14:15:37.107" v="935" actId="5793"/>
          <ac:spMkLst>
            <pc:docMk/>
            <pc:sldMk cId="2794047478" sldId="2854"/>
            <ac:spMk id="3" creationId="{66FEE09E-5512-F378-63E4-62005C3952A0}"/>
          </ac:spMkLst>
        </pc:spChg>
        <pc:picChg chg="mod">
          <ac:chgData name="Annie Mannion" userId="1355e344-ba9f-475c-a105-e35e187ccca7" providerId="ADAL" clId="{EC45A935-DFB1-42C6-B8CE-3B995B6AA5A1}" dt="2024-04-15T14:15:27.488" v="930" actId="14100"/>
          <ac:picMkLst>
            <pc:docMk/>
            <pc:sldMk cId="2794047478" sldId="2854"/>
            <ac:picMk id="5" creationId="{C6630E00-D9E4-46FF-C74B-A417530F9BC2}"/>
          </ac:picMkLst>
        </pc:picChg>
      </pc:sldChg>
      <pc:sldChg chg="modSp mod">
        <pc:chgData name="Annie Mannion" userId="1355e344-ba9f-475c-a105-e35e187ccca7" providerId="ADAL" clId="{EC45A935-DFB1-42C6-B8CE-3B995B6AA5A1}" dt="2024-04-15T14:12:04.421" v="921" actId="1076"/>
        <pc:sldMkLst>
          <pc:docMk/>
          <pc:sldMk cId="3833007533" sldId="2856"/>
        </pc:sldMkLst>
        <pc:spChg chg="mod">
          <ac:chgData name="Annie Mannion" userId="1355e344-ba9f-475c-a105-e35e187ccca7" providerId="ADAL" clId="{EC45A935-DFB1-42C6-B8CE-3B995B6AA5A1}" dt="2024-04-15T14:04:46.912" v="555" actId="1076"/>
          <ac:spMkLst>
            <pc:docMk/>
            <pc:sldMk cId="3833007533" sldId="2856"/>
            <ac:spMk id="3" creationId="{15B20DBF-8832-5F6A-86A9-67D2C201FD13}"/>
          </ac:spMkLst>
        </pc:spChg>
        <pc:picChg chg="mod">
          <ac:chgData name="Annie Mannion" userId="1355e344-ba9f-475c-a105-e35e187ccca7" providerId="ADAL" clId="{EC45A935-DFB1-42C6-B8CE-3B995B6AA5A1}" dt="2024-04-15T14:04:34.390" v="552" actId="1076"/>
          <ac:picMkLst>
            <pc:docMk/>
            <pc:sldMk cId="3833007533" sldId="2856"/>
            <ac:picMk id="7" creationId="{DBDBA9CD-FAD5-0DFE-7EE6-2ACFEE285C27}"/>
          </ac:picMkLst>
        </pc:picChg>
        <pc:picChg chg="mod">
          <ac:chgData name="Annie Mannion" userId="1355e344-ba9f-475c-a105-e35e187ccca7" providerId="ADAL" clId="{EC45A935-DFB1-42C6-B8CE-3B995B6AA5A1}" dt="2024-04-15T14:12:04.421" v="921" actId="1076"/>
          <ac:picMkLst>
            <pc:docMk/>
            <pc:sldMk cId="3833007533" sldId="2856"/>
            <ac:picMk id="11" creationId="{5DCC1946-3C5E-A789-2A4E-FB7A90BCE651}"/>
          </ac:picMkLst>
        </pc:picChg>
      </pc:sldChg>
      <pc:sldChg chg="addSp modSp">
        <pc:chgData name="Annie Mannion" userId="1355e344-ba9f-475c-a105-e35e187ccca7" providerId="ADAL" clId="{EC45A935-DFB1-42C6-B8CE-3B995B6AA5A1}" dt="2024-04-15T14:12:26.164" v="924" actId="1076"/>
        <pc:sldMkLst>
          <pc:docMk/>
          <pc:sldMk cId="844112607" sldId="2857"/>
        </pc:sldMkLst>
        <pc:spChg chg="add mod">
          <ac:chgData name="Annie Mannion" userId="1355e344-ba9f-475c-a105-e35e187ccca7" providerId="ADAL" clId="{EC45A935-DFB1-42C6-B8CE-3B995B6AA5A1}" dt="2024-04-15T14:06:57.906" v="674" actId="167"/>
          <ac:spMkLst>
            <pc:docMk/>
            <pc:sldMk cId="844112607" sldId="2857"/>
            <ac:spMk id="2" creationId="{B9077E3C-5DE6-ACA8-EC5B-6D520FE8AE8D}"/>
          </ac:spMkLst>
        </pc:spChg>
        <pc:picChg chg="mod">
          <ac:chgData name="Annie Mannion" userId="1355e344-ba9f-475c-a105-e35e187ccca7" providerId="ADAL" clId="{EC45A935-DFB1-42C6-B8CE-3B995B6AA5A1}" dt="2024-04-15T14:12:26.164" v="924" actId="1076"/>
          <ac:picMkLst>
            <pc:docMk/>
            <pc:sldMk cId="844112607" sldId="2857"/>
            <ac:picMk id="18" creationId="{CED27CBB-AD4B-8210-1138-3C98A1D9BB8C}"/>
          </ac:picMkLst>
        </pc:picChg>
      </pc:sldChg>
      <pc:sldChg chg="del">
        <pc:chgData name="Annie Mannion" userId="1355e344-ba9f-475c-a105-e35e187ccca7" providerId="ADAL" clId="{EC45A935-DFB1-42C6-B8CE-3B995B6AA5A1}" dt="2024-04-11T18:57:01.095" v="30" actId="2696"/>
        <pc:sldMkLst>
          <pc:docMk/>
          <pc:sldMk cId="3803146809" sldId="2076137244"/>
        </pc:sldMkLst>
      </pc:sldChg>
      <pc:sldChg chg="del">
        <pc:chgData name="Annie Mannion" userId="1355e344-ba9f-475c-a105-e35e187ccca7" providerId="ADAL" clId="{EC45A935-DFB1-42C6-B8CE-3B995B6AA5A1}" dt="2024-04-11T18:57:01.095" v="30" actId="2696"/>
        <pc:sldMkLst>
          <pc:docMk/>
          <pc:sldMk cId="3260940932" sldId="2147470525"/>
        </pc:sldMkLst>
      </pc:sldChg>
      <pc:sldChg chg="modSp mod">
        <pc:chgData name="Annie Mannion" userId="1355e344-ba9f-475c-a105-e35e187ccca7" providerId="ADAL" clId="{EC45A935-DFB1-42C6-B8CE-3B995B6AA5A1}" dt="2024-04-11T19:03:12.046" v="72" actId="1076"/>
        <pc:sldMkLst>
          <pc:docMk/>
          <pc:sldMk cId="1816335132" sldId="2147477241"/>
        </pc:sldMkLst>
        <pc:spChg chg="mod">
          <ac:chgData name="Annie Mannion" userId="1355e344-ba9f-475c-a105-e35e187ccca7" providerId="ADAL" clId="{EC45A935-DFB1-42C6-B8CE-3B995B6AA5A1}" dt="2024-04-11T19:03:12.046" v="72" actId="1076"/>
          <ac:spMkLst>
            <pc:docMk/>
            <pc:sldMk cId="1816335132" sldId="2147477241"/>
            <ac:spMk id="13" creationId="{70DF7E38-7919-693B-3EAA-3E14A11B7566}"/>
          </ac:spMkLst>
        </pc:spChg>
      </pc:sldChg>
      <pc:sldChg chg="del">
        <pc:chgData name="Annie Mannion" userId="1355e344-ba9f-475c-a105-e35e187ccca7" providerId="ADAL" clId="{EC45A935-DFB1-42C6-B8CE-3B995B6AA5A1}" dt="2024-04-11T18:57:01.095" v="30" actId="2696"/>
        <pc:sldMkLst>
          <pc:docMk/>
          <pc:sldMk cId="1575512005" sldId="2147477278"/>
        </pc:sldMkLst>
      </pc:sldChg>
      <pc:sldChg chg="modSp mod">
        <pc:chgData name="Annie Mannion" userId="1355e344-ba9f-475c-a105-e35e187ccca7" providerId="ADAL" clId="{EC45A935-DFB1-42C6-B8CE-3B995B6AA5A1}" dt="2024-04-11T19:00:20.221" v="37" actId="1076"/>
        <pc:sldMkLst>
          <pc:docMk/>
          <pc:sldMk cId="3266464063" sldId="2147478394"/>
        </pc:sldMkLst>
        <pc:spChg chg="mod">
          <ac:chgData name="Annie Mannion" userId="1355e344-ba9f-475c-a105-e35e187ccca7" providerId="ADAL" clId="{EC45A935-DFB1-42C6-B8CE-3B995B6AA5A1}" dt="2024-04-11T19:00:02.259" v="35" actId="1076"/>
          <ac:spMkLst>
            <pc:docMk/>
            <pc:sldMk cId="3266464063" sldId="2147478394"/>
            <ac:spMk id="3" creationId="{69E8E5B0-D1E0-5762-3D13-C5CD25152DE3}"/>
          </ac:spMkLst>
        </pc:spChg>
        <pc:spChg chg="mod">
          <ac:chgData name="Annie Mannion" userId="1355e344-ba9f-475c-a105-e35e187ccca7" providerId="ADAL" clId="{EC45A935-DFB1-42C6-B8CE-3B995B6AA5A1}" dt="2024-04-11T19:00:20.221" v="37" actId="1076"/>
          <ac:spMkLst>
            <pc:docMk/>
            <pc:sldMk cId="3266464063" sldId="2147478394"/>
            <ac:spMk id="6" creationId="{789C22FD-49ED-A62C-A6FE-C2D6E65C3DDD}"/>
          </ac:spMkLst>
        </pc:spChg>
        <pc:spChg chg="mod">
          <ac:chgData name="Annie Mannion" userId="1355e344-ba9f-475c-a105-e35e187ccca7" providerId="ADAL" clId="{EC45A935-DFB1-42C6-B8CE-3B995B6AA5A1}" dt="2024-04-11T19:00:07.443" v="36" actId="1076"/>
          <ac:spMkLst>
            <pc:docMk/>
            <pc:sldMk cId="3266464063" sldId="2147478394"/>
            <ac:spMk id="12" creationId="{511B04F0-4CB1-7B3C-0FB6-619D41B2B3B4}"/>
          </ac:spMkLst>
        </pc:spChg>
        <pc:picChg chg="mod">
          <ac:chgData name="Annie Mannion" userId="1355e344-ba9f-475c-a105-e35e187ccca7" providerId="ADAL" clId="{EC45A935-DFB1-42C6-B8CE-3B995B6AA5A1}" dt="2024-04-11T18:59:53.735" v="33" actId="1076"/>
          <ac:picMkLst>
            <pc:docMk/>
            <pc:sldMk cId="3266464063" sldId="2147478394"/>
            <ac:picMk id="21" creationId="{51A4C490-833F-A692-ABFC-9DB7B5353814}"/>
          </ac:picMkLst>
        </pc:picChg>
      </pc:sldChg>
      <pc:sldChg chg="modSp del mod">
        <pc:chgData name="Annie Mannion" userId="1355e344-ba9f-475c-a105-e35e187ccca7" providerId="ADAL" clId="{EC45A935-DFB1-42C6-B8CE-3B995B6AA5A1}" dt="2024-04-15T13:53:29.854" v="455" actId="1035"/>
        <pc:sldMkLst>
          <pc:docMk/>
          <pc:sldMk cId="3980035794" sldId="2147478412"/>
        </pc:sldMkLst>
        <pc:spChg chg="mod">
          <ac:chgData name="Annie Mannion" userId="1355e344-ba9f-475c-a105-e35e187ccca7" providerId="ADAL" clId="{EC45A935-DFB1-42C6-B8CE-3B995B6AA5A1}" dt="2024-04-15T13:53:29.854" v="455" actId="1035"/>
          <ac:spMkLst>
            <pc:docMk/>
            <pc:sldMk cId="3980035794" sldId="2147478412"/>
            <ac:spMk id="2" creationId="{687F8DF5-DD7B-7058-81C5-27ABD2B04169}"/>
          </ac:spMkLst>
        </pc:spChg>
        <pc:spChg chg="mod">
          <ac:chgData name="Annie Mannion" userId="1355e344-ba9f-475c-a105-e35e187ccca7" providerId="ADAL" clId="{EC45A935-DFB1-42C6-B8CE-3B995B6AA5A1}" dt="2024-04-15T13:53:29.854" v="455" actId="1035"/>
          <ac:spMkLst>
            <pc:docMk/>
            <pc:sldMk cId="3980035794" sldId="2147478412"/>
            <ac:spMk id="6" creationId="{DCE68EFF-2735-E205-DF21-3BDF8E7F39F8}"/>
          </ac:spMkLst>
        </pc:spChg>
        <pc:spChg chg="mod">
          <ac:chgData name="Annie Mannion" userId="1355e344-ba9f-475c-a105-e35e187ccca7" providerId="ADAL" clId="{EC45A935-DFB1-42C6-B8CE-3B995B6AA5A1}" dt="2024-04-11T19:03:55.589" v="78" actId="1076"/>
          <ac:spMkLst>
            <pc:docMk/>
            <pc:sldMk cId="3980035794" sldId="2147478412"/>
            <ac:spMk id="7" creationId="{DDBA1B4C-E5BC-E454-60A0-863C0195F8E9}"/>
          </ac:spMkLst>
        </pc:spChg>
        <pc:spChg chg="mod">
          <ac:chgData name="Annie Mannion" userId="1355e344-ba9f-475c-a105-e35e187ccca7" providerId="ADAL" clId="{EC45A935-DFB1-42C6-B8CE-3B995B6AA5A1}" dt="2024-04-15T13:53:29.854" v="455" actId="1035"/>
          <ac:spMkLst>
            <pc:docMk/>
            <pc:sldMk cId="3980035794" sldId="2147478412"/>
            <ac:spMk id="22" creationId="{88BC0D83-0BD2-ACB0-92E4-21AF1AEC2A01}"/>
          </ac:spMkLst>
        </pc:spChg>
        <pc:spChg chg="mod">
          <ac:chgData name="Annie Mannion" userId="1355e344-ba9f-475c-a105-e35e187ccca7" providerId="ADAL" clId="{EC45A935-DFB1-42C6-B8CE-3B995B6AA5A1}" dt="2024-04-15T13:53:29.854" v="455" actId="1035"/>
          <ac:spMkLst>
            <pc:docMk/>
            <pc:sldMk cId="3980035794" sldId="2147478412"/>
            <ac:spMk id="24" creationId="{A3ED766F-3876-C66F-2FAF-4177CBBA0083}"/>
          </ac:spMkLst>
        </pc:spChg>
        <pc:spChg chg="mod">
          <ac:chgData name="Annie Mannion" userId="1355e344-ba9f-475c-a105-e35e187ccca7" providerId="ADAL" clId="{EC45A935-DFB1-42C6-B8CE-3B995B6AA5A1}" dt="2024-04-15T13:53:29.854" v="455" actId="1035"/>
          <ac:spMkLst>
            <pc:docMk/>
            <pc:sldMk cId="3980035794" sldId="2147478412"/>
            <ac:spMk id="29" creationId="{966BCA0C-8FD6-BC16-FEC9-DFBB75169DE1}"/>
          </ac:spMkLst>
        </pc:spChg>
        <pc:spChg chg="mod">
          <ac:chgData name="Annie Mannion" userId="1355e344-ba9f-475c-a105-e35e187ccca7" providerId="ADAL" clId="{EC45A935-DFB1-42C6-B8CE-3B995B6AA5A1}" dt="2024-04-15T13:53:29.854" v="455" actId="1035"/>
          <ac:spMkLst>
            <pc:docMk/>
            <pc:sldMk cId="3980035794" sldId="2147478412"/>
            <ac:spMk id="31" creationId="{81970FB4-7653-14BD-AD3E-B6A602D53992}"/>
          </ac:spMkLst>
        </pc:spChg>
        <pc:spChg chg="mod">
          <ac:chgData name="Annie Mannion" userId="1355e344-ba9f-475c-a105-e35e187ccca7" providerId="ADAL" clId="{EC45A935-DFB1-42C6-B8CE-3B995B6AA5A1}" dt="2024-04-15T13:53:29.854" v="455" actId="1035"/>
          <ac:spMkLst>
            <pc:docMk/>
            <pc:sldMk cId="3980035794" sldId="2147478412"/>
            <ac:spMk id="32" creationId="{9B9559A1-323F-0D8C-A361-3B8E1FDF17E5}"/>
          </ac:spMkLst>
        </pc:spChg>
        <pc:spChg chg="mod">
          <ac:chgData name="Annie Mannion" userId="1355e344-ba9f-475c-a105-e35e187ccca7" providerId="ADAL" clId="{EC45A935-DFB1-42C6-B8CE-3B995B6AA5A1}" dt="2024-04-15T13:53:29.854" v="455" actId="1035"/>
          <ac:spMkLst>
            <pc:docMk/>
            <pc:sldMk cId="3980035794" sldId="2147478412"/>
            <ac:spMk id="43" creationId="{4DBF43A9-A58D-E10C-4D97-51AEE3C625F7}"/>
          </ac:spMkLst>
        </pc:spChg>
        <pc:spChg chg="mod">
          <ac:chgData name="Annie Mannion" userId="1355e344-ba9f-475c-a105-e35e187ccca7" providerId="ADAL" clId="{EC45A935-DFB1-42C6-B8CE-3B995B6AA5A1}" dt="2024-04-15T13:53:29.854" v="455" actId="1035"/>
          <ac:spMkLst>
            <pc:docMk/>
            <pc:sldMk cId="3980035794" sldId="2147478412"/>
            <ac:spMk id="51" creationId="{1D4A7607-C6CE-4D12-8273-E78E473B32DE}"/>
          </ac:spMkLst>
        </pc:spChg>
        <pc:spChg chg="mod">
          <ac:chgData name="Annie Mannion" userId="1355e344-ba9f-475c-a105-e35e187ccca7" providerId="ADAL" clId="{EC45A935-DFB1-42C6-B8CE-3B995B6AA5A1}" dt="2024-04-15T13:53:29.854" v="455" actId="1035"/>
          <ac:spMkLst>
            <pc:docMk/>
            <pc:sldMk cId="3980035794" sldId="2147478412"/>
            <ac:spMk id="52" creationId="{20AD8F35-BAC6-C9F9-58F0-0C0153D18A96}"/>
          </ac:spMkLst>
        </pc:spChg>
        <pc:spChg chg="mod">
          <ac:chgData name="Annie Mannion" userId="1355e344-ba9f-475c-a105-e35e187ccca7" providerId="ADAL" clId="{EC45A935-DFB1-42C6-B8CE-3B995B6AA5A1}" dt="2024-04-15T13:53:29.854" v="455" actId="1035"/>
          <ac:spMkLst>
            <pc:docMk/>
            <pc:sldMk cId="3980035794" sldId="2147478412"/>
            <ac:spMk id="2060" creationId="{E5987582-D4F3-3294-A42B-2A74F97531E6}"/>
          </ac:spMkLst>
        </pc:spChg>
        <pc:spChg chg="mod">
          <ac:chgData name="Annie Mannion" userId="1355e344-ba9f-475c-a105-e35e187ccca7" providerId="ADAL" clId="{EC45A935-DFB1-42C6-B8CE-3B995B6AA5A1}" dt="2024-04-15T13:53:29.854" v="455" actId="1035"/>
          <ac:spMkLst>
            <pc:docMk/>
            <pc:sldMk cId="3980035794" sldId="2147478412"/>
            <ac:spMk id="2061" creationId="{20F6FE8C-8447-C0F6-0D79-4F8872ABD734}"/>
          </ac:spMkLst>
        </pc:spChg>
        <pc:grpChg chg="mod">
          <ac:chgData name="Annie Mannion" userId="1355e344-ba9f-475c-a105-e35e187ccca7" providerId="ADAL" clId="{EC45A935-DFB1-42C6-B8CE-3B995B6AA5A1}" dt="2024-04-15T13:53:16.813" v="408" actId="1076"/>
          <ac:grpSpMkLst>
            <pc:docMk/>
            <pc:sldMk cId="3980035794" sldId="2147478412"/>
            <ac:grpSpMk id="5" creationId="{4437AF49-6666-2070-B1E0-0B4D9DB8D3BF}"/>
          </ac:grpSpMkLst>
        </pc:grpChg>
        <pc:grpChg chg="mod">
          <ac:chgData name="Annie Mannion" userId="1355e344-ba9f-475c-a105-e35e187ccca7" providerId="ADAL" clId="{EC45A935-DFB1-42C6-B8CE-3B995B6AA5A1}" dt="2024-04-15T13:53:29.854" v="455" actId="1035"/>
          <ac:grpSpMkLst>
            <pc:docMk/>
            <pc:sldMk cId="3980035794" sldId="2147478412"/>
            <ac:grpSpMk id="37" creationId="{F79FEB8D-1D50-948E-2CFC-FBCA15685446}"/>
          </ac:grpSpMkLst>
        </pc:grpChg>
        <pc:picChg chg="mod">
          <ac:chgData name="Annie Mannion" userId="1355e344-ba9f-475c-a105-e35e187ccca7" providerId="ADAL" clId="{EC45A935-DFB1-42C6-B8CE-3B995B6AA5A1}" dt="2024-04-15T13:53:29.854" v="455" actId="1035"/>
          <ac:picMkLst>
            <pc:docMk/>
            <pc:sldMk cId="3980035794" sldId="2147478412"/>
            <ac:picMk id="4" creationId="{FA079CEF-9DAB-AC89-9D00-C1065581D87D}"/>
          </ac:picMkLst>
        </pc:picChg>
        <pc:picChg chg="mod">
          <ac:chgData name="Annie Mannion" userId="1355e344-ba9f-475c-a105-e35e187ccca7" providerId="ADAL" clId="{EC45A935-DFB1-42C6-B8CE-3B995B6AA5A1}" dt="2024-04-15T13:53:29.854" v="455" actId="1035"/>
          <ac:picMkLst>
            <pc:docMk/>
            <pc:sldMk cId="3980035794" sldId="2147478412"/>
            <ac:picMk id="9" creationId="{4FDB7985-10BE-D5C3-FA6D-EC4169312E67}"/>
          </ac:picMkLst>
        </pc:picChg>
        <pc:picChg chg="mod">
          <ac:chgData name="Annie Mannion" userId="1355e344-ba9f-475c-a105-e35e187ccca7" providerId="ADAL" clId="{EC45A935-DFB1-42C6-B8CE-3B995B6AA5A1}" dt="2024-04-15T13:53:29.854" v="455" actId="1035"/>
          <ac:picMkLst>
            <pc:docMk/>
            <pc:sldMk cId="3980035794" sldId="2147478412"/>
            <ac:picMk id="16" creationId="{E5D0F534-F340-80FD-3755-47E9B9BF7BDB}"/>
          </ac:picMkLst>
        </pc:picChg>
        <pc:picChg chg="mod">
          <ac:chgData name="Annie Mannion" userId="1355e344-ba9f-475c-a105-e35e187ccca7" providerId="ADAL" clId="{EC45A935-DFB1-42C6-B8CE-3B995B6AA5A1}" dt="2024-04-15T13:53:29.854" v="455" actId="1035"/>
          <ac:picMkLst>
            <pc:docMk/>
            <pc:sldMk cId="3980035794" sldId="2147478412"/>
            <ac:picMk id="18" creationId="{EEA482AB-A550-EA57-9CAC-9496061E7F9E}"/>
          </ac:picMkLst>
        </pc:picChg>
        <pc:picChg chg="mod">
          <ac:chgData name="Annie Mannion" userId="1355e344-ba9f-475c-a105-e35e187ccca7" providerId="ADAL" clId="{EC45A935-DFB1-42C6-B8CE-3B995B6AA5A1}" dt="2024-04-15T13:53:29.854" v="455" actId="1035"/>
          <ac:picMkLst>
            <pc:docMk/>
            <pc:sldMk cId="3980035794" sldId="2147478412"/>
            <ac:picMk id="20" creationId="{D1CAA3D9-D5E3-E73C-8E42-778B54BE8395}"/>
          </ac:picMkLst>
        </pc:picChg>
        <pc:picChg chg="mod">
          <ac:chgData name="Annie Mannion" userId="1355e344-ba9f-475c-a105-e35e187ccca7" providerId="ADAL" clId="{EC45A935-DFB1-42C6-B8CE-3B995B6AA5A1}" dt="2024-04-15T13:53:29.854" v="455" actId="1035"/>
          <ac:picMkLst>
            <pc:docMk/>
            <pc:sldMk cId="3980035794" sldId="2147478412"/>
            <ac:picMk id="2050" creationId="{39D04254-6993-AE42-CAC7-AA33DFFD018F}"/>
          </ac:picMkLst>
        </pc:picChg>
        <pc:picChg chg="mod">
          <ac:chgData name="Annie Mannion" userId="1355e344-ba9f-475c-a105-e35e187ccca7" providerId="ADAL" clId="{EC45A935-DFB1-42C6-B8CE-3B995B6AA5A1}" dt="2024-04-15T13:53:29.854" v="455" actId="1035"/>
          <ac:picMkLst>
            <pc:docMk/>
            <pc:sldMk cId="3980035794" sldId="2147478412"/>
            <ac:picMk id="2053" creationId="{BE4FA4BE-1E07-EE84-0656-53FEFB84D3C8}"/>
          </ac:picMkLst>
        </pc:picChg>
        <pc:picChg chg="mod">
          <ac:chgData name="Annie Mannion" userId="1355e344-ba9f-475c-a105-e35e187ccca7" providerId="ADAL" clId="{EC45A935-DFB1-42C6-B8CE-3B995B6AA5A1}" dt="2024-04-15T13:53:29.854" v="455" actId="1035"/>
          <ac:picMkLst>
            <pc:docMk/>
            <pc:sldMk cId="3980035794" sldId="2147478412"/>
            <ac:picMk id="2058" creationId="{2C0E08EF-A0DE-1419-34A2-F43698131D09}"/>
          </ac:picMkLst>
        </pc:picChg>
      </pc:sldChg>
      <pc:sldChg chg="modSp del mod">
        <pc:chgData name="Annie Mannion" userId="1355e344-ba9f-475c-a105-e35e187ccca7" providerId="ADAL" clId="{EC45A935-DFB1-42C6-B8CE-3B995B6AA5A1}" dt="2024-04-11T18:59:48.530" v="32" actId="1076"/>
        <pc:sldMkLst>
          <pc:docMk/>
          <pc:sldMk cId="2892888001" sldId="2147478838"/>
        </pc:sldMkLst>
        <pc:grpChg chg="mod">
          <ac:chgData name="Annie Mannion" userId="1355e344-ba9f-475c-a105-e35e187ccca7" providerId="ADAL" clId="{EC45A935-DFB1-42C6-B8CE-3B995B6AA5A1}" dt="2024-04-11T18:59:48.530" v="32" actId="1076"/>
          <ac:grpSpMkLst>
            <pc:docMk/>
            <pc:sldMk cId="2892888001" sldId="2147478838"/>
            <ac:grpSpMk id="6" creationId="{59D7735B-AC9B-55DA-B48B-AF67551002DD}"/>
          </ac:grpSpMkLst>
        </pc:grpChg>
      </pc:sldChg>
      <pc:sldChg chg="del">
        <pc:chgData name="Annie Mannion" userId="1355e344-ba9f-475c-a105-e35e187ccca7" providerId="ADAL" clId="{EC45A935-DFB1-42C6-B8CE-3B995B6AA5A1}" dt="2024-04-11T18:57:01.095" v="30" actId="2696"/>
        <pc:sldMkLst>
          <pc:docMk/>
          <pc:sldMk cId="1991797533" sldId="2147480031"/>
        </pc:sldMkLst>
      </pc:sldChg>
      <pc:sldChg chg="del">
        <pc:chgData name="Annie Mannion" userId="1355e344-ba9f-475c-a105-e35e187ccca7" providerId="ADAL" clId="{EC45A935-DFB1-42C6-B8CE-3B995B6AA5A1}" dt="2024-04-11T18:57:01.095" v="30" actId="2696"/>
        <pc:sldMkLst>
          <pc:docMk/>
          <pc:sldMk cId="2515290137" sldId="2147481160"/>
        </pc:sldMkLst>
      </pc:sldChg>
      <pc:sldChg chg="modSp del mod">
        <pc:chgData name="Annie Mannion" userId="1355e344-ba9f-475c-a105-e35e187ccca7" providerId="ADAL" clId="{EC45A935-DFB1-42C6-B8CE-3B995B6AA5A1}" dt="2024-04-11T19:01:21.056" v="51" actId="1076"/>
        <pc:sldMkLst>
          <pc:docMk/>
          <pc:sldMk cId="1441658047" sldId="2147481163"/>
        </pc:sldMkLst>
        <pc:spChg chg="mod">
          <ac:chgData name="Annie Mannion" userId="1355e344-ba9f-475c-a105-e35e187ccca7" providerId="ADAL" clId="{EC45A935-DFB1-42C6-B8CE-3B995B6AA5A1}" dt="2024-04-11T19:01:16.792" v="50" actId="20577"/>
          <ac:spMkLst>
            <pc:docMk/>
            <pc:sldMk cId="1441658047" sldId="2147481163"/>
            <ac:spMk id="5" creationId="{95F71B5D-25F4-16EA-C62F-0ED89C06327F}"/>
          </ac:spMkLst>
        </pc:spChg>
        <pc:picChg chg="mod">
          <ac:chgData name="Annie Mannion" userId="1355e344-ba9f-475c-a105-e35e187ccca7" providerId="ADAL" clId="{EC45A935-DFB1-42C6-B8CE-3B995B6AA5A1}" dt="2024-04-11T19:01:21.056" v="51" actId="1076"/>
          <ac:picMkLst>
            <pc:docMk/>
            <pc:sldMk cId="1441658047" sldId="2147481163"/>
            <ac:picMk id="4098" creationId="{1F3F50F4-E523-79E3-135E-756EC5721716}"/>
          </ac:picMkLst>
        </pc:picChg>
      </pc:sldChg>
      <pc:sldChg chg="del">
        <pc:chgData name="Annie Mannion" userId="1355e344-ba9f-475c-a105-e35e187ccca7" providerId="ADAL" clId="{EC45A935-DFB1-42C6-B8CE-3B995B6AA5A1}" dt="2024-04-11T18:57:01.095" v="30" actId="2696"/>
        <pc:sldMkLst>
          <pc:docMk/>
          <pc:sldMk cId="2970795106" sldId="2147481164"/>
        </pc:sldMkLst>
      </pc:sldChg>
      <pc:sldChg chg="modSp mod">
        <pc:chgData name="Annie Mannion" userId="1355e344-ba9f-475c-a105-e35e187ccca7" providerId="ADAL" clId="{EC45A935-DFB1-42C6-B8CE-3B995B6AA5A1}" dt="2024-04-15T14:01:53.549" v="498" actId="1035"/>
        <pc:sldMkLst>
          <pc:docMk/>
          <pc:sldMk cId="994580794" sldId="2147481170"/>
        </pc:sldMkLst>
        <pc:spChg chg="mod">
          <ac:chgData name="Annie Mannion" userId="1355e344-ba9f-475c-a105-e35e187ccca7" providerId="ADAL" clId="{EC45A935-DFB1-42C6-B8CE-3B995B6AA5A1}" dt="2024-04-15T14:01:44.619" v="488" actId="1076"/>
          <ac:spMkLst>
            <pc:docMk/>
            <pc:sldMk cId="994580794" sldId="2147481170"/>
            <ac:spMk id="2" creationId="{0387412A-2A2C-9951-FC0E-DA638D1F3712}"/>
          </ac:spMkLst>
        </pc:spChg>
        <pc:picChg chg="mod modCrop">
          <ac:chgData name="Annie Mannion" userId="1355e344-ba9f-475c-a105-e35e187ccca7" providerId="ADAL" clId="{EC45A935-DFB1-42C6-B8CE-3B995B6AA5A1}" dt="2024-04-15T14:01:53.549" v="498" actId="1035"/>
          <ac:picMkLst>
            <pc:docMk/>
            <pc:sldMk cId="994580794" sldId="2147481170"/>
            <ac:picMk id="5" creationId="{DADA6F06-8627-6A56-2D58-BCDE3C75232B}"/>
          </ac:picMkLst>
        </pc:picChg>
      </pc:sldChg>
      <pc:sldChg chg="modSp mod">
        <pc:chgData name="Annie Mannion" userId="1355e344-ba9f-475c-a105-e35e187ccca7" providerId="ADAL" clId="{EC45A935-DFB1-42C6-B8CE-3B995B6AA5A1}" dt="2024-04-15T14:01:17.990" v="485" actId="207"/>
        <pc:sldMkLst>
          <pc:docMk/>
          <pc:sldMk cId="3851735755" sldId="2147481171"/>
        </pc:sldMkLst>
        <pc:spChg chg="mod">
          <ac:chgData name="Annie Mannion" userId="1355e344-ba9f-475c-a105-e35e187ccca7" providerId="ADAL" clId="{EC45A935-DFB1-42C6-B8CE-3B995B6AA5A1}" dt="2024-04-15T14:01:17.990" v="485" actId="207"/>
          <ac:spMkLst>
            <pc:docMk/>
            <pc:sldMk cId="3851735755" sldId="2147481171"/>
            <ac:spMk id="2" creationId="{977EDE68-8B37-97D5-F8E5-FAF5F690B188}"/>
          </ac:spMkLst>
        </pc:spChg>
        <pc:picChg chg="mod modCrop">
          <ac:chgData name="Annie Mannion" userId="1355e344-ba9f-475c-a105-e35e187ccca7" providerId="ADAL" clId="{EC45A935-DFB1-42C6-B8CE-3B995B6AA5A1}" dt="2024-04-15T14:01:07.035" v="483" actId="1076"/>
          <ac:picMkLst>
            <pc:docMk/>
            <pc:sldMk cId="3851735755" sldId="2147481171"/>
            <ac:picMk id="5" creationId="{7FFDC2A9-40FD-FA0C-C649-8952679B3075}"/>
          </ac:picMkLst>
        </pc:picChg>
      </pc:sldChg>
      <pc:sldChg chg="modSp del mod">
        <pc:chgData name="Annie Mannion" userId="1355e344-ba9f-475c-a105-e35e187ccca7" providerId="ADAL" clId="{EC45A935-DFB1-42C6-B8CE-3B995B6AA5A1}" dt="2024-04-15T14:00:41.491" v="482" actId="1035"/>
        <pc:sldMkLst>
          <pc:docMk/>
          <pc:sldMk cId="3041845955" sldId="2147481172"/>
        </pc:sldMkLst>
        <pc:spChg chg="mod">
          <ac:chgData name="Annie Mannion" userId="1355e344-ba9f-475c-a105-e35e187ccca7" providerId="ADAL" clId="{EC45A935-DFB1-42C6-B8CE-3B995B6AA5A1}" dt="2024-04-15T14:00:41.491" v="482" actId="1035"/>
          <ac:spMkLst>
            <pc:docMk/>
            <pc:sldMk cId="3041845955" sldId="2147481172"/>
            <ac:spMk id="3" creationId="{6FBA64F0-E57B-4650-8917-2250BB5FC41E}"/>
          </ac:spMkLst>
        </pc:spChg>
        <pc:spChg chg="mod">
          <ac:chgData name="Annie Mannion" userId="1355e344-ba9f-475c-a105-e35e187ccca7" providerId="ADAL" clId="{EC45A935-DFB1-42C6-B8CE-3B995B6AA5A1}" dt="2024-04-15T14:00:13.041" v="467" actId="1076"/>
          <ac:spMkLst>
            <pc:docMk/>
            <pc:sldMk cId="3041845955" sldId="2147481172"/>
            <ac:spMk id="5" creationId="{E7404210-BF84-27E7-114D-4D5C963FB512}"/>
          </ac:spMkLst>
        </pc:spChg>
        <pc:spChg chg="mod">
          <ac:chgData name="Annie Mannion" userId="1355e344-ba9f-475c-a105-e35e187ccca7" providerId="ADAL" clId="{EC45A935-DFB1-42C6-B8CE-3B995B6AA5A1}" dt="2024-04-15T14:00:10.811" v="466" actId="1076"/>
          <ac:spMkLst>
            <pc:docMk/>
            <pc:sldMk cId="3041845955" sldId="2147481172"/>
            <ac:spMk id="19" creationId="{BFADAA6D-6178-4B95-94C9-A4F10C96E572}"/>
          </ac:spMkLst>
        </pc:spChg>
        <pc:spChg chg="mod">
          <ac:chgData name="Annie Mannion" userId="1355e344-ba9f-475c-a105-e35e187ccca7" providerId="ADAL" clId="{EC45A935-DFB1-42C6-B8CE-3B995B6AA5A1}" dt="2024-04-11T19:00:48.734" v="39" actId="1076"/>
          <ac:spMkLst>
            <pc:docMk/>
            <pc:sldMk cId="3041845955" sldId="2147481172"/>
            <ac:spMk id="24" creationId="{91ECE95F-AA46-4638-A477-EACBEB272ADE}"/>
          </ac:spMkLst>
        </pc:spChg>
        <pc:picChg chg="mod">
          <ac:chgData name="Annie Mannion" userId="1355e344-ba9f-475c-a105-e35e187ccca7" providerId="ADAL" clId="{EC45A935-DFB1-42C6-B8CE-3B995B6AA5A1}" dt="2024-04-15T14:00:28.260" v="470" actId="1076"/>
          <ac:picMkLst>
            <pc:docMk/>
            <pc:sldMk cId="3041845955" sldId="2147481172"/>
            <ac:picMk id="4" creationId="{F2AC694D-D60F-434C-97DF-3C5340A0ABB8}"/>
          </ac:picMkLst>
        </pc:picChg>
      </pc:sldChg>
      <pc:sldChg chg="del">
        <pc:chgData name="Annie Mannion" userId="1355e344-ba9f-475c-a105-e35e187ccca7" providerId="ADAL" clId="{EC45A935-DFB1-42C6-B8CE-3B995B6AA5A1}" dt="2024-04-11T18:57:01.095" v="30" actId="2696"/>
        <pc:sldMkLst>
          <pc:docMk/>
          <pc:sldMk cId="3538423941" sldId="2147481174"/>
        </pc:sldMkLst>
      </pc:sldChg>
      <pc:sldChg chg="addSp delSp modSp mod modAnim">
        <pc:chgData name="Annie Mannion" userId="1355e344-ba9f-475c-a105-e35e187ccca7" providerId="ADAL" clId="{EC45A935-DFB1-42C6-B8CE-3B995B6AA5A1}" dt="2024-04-15T11:39:07.189" v="143" actId="1076"/>
        <pc:sldMkLst>
          <pc:docMk/>
          <pc:sldMk cId="3142039292" sldId="2147481175"/>
        </pc:sldMkLst>
        <pc:picChg chg="add mod">
          <ac:chgData name="Annie Mannion" userId="1355e344-ba9f-475c-a105-e35e187ccca7" providerId="ADAL" clId="{EC45A935-DFB1-42C6-B8CE-3B995B6AA5A1}" dt="2024-04-15T11:39:07.189" v="143" actId="1076"/>
          <ac:picMkLst>
            <pc:docMk/>
            <pc:sldMk cId="3142039292" sldId="2147481175"/>
            <ac:picMk id="4" creationId="{6FBE44E3-3282-A623-F664-86246BEEB1AD}"/>
          </ac:picMkLst>
        </pc:picChg>
        <pc:picChg chg="del">
          <ac:chgData name="Annie Mannion" userId="1355e344-ba9f-475c-a105-e35e187ccca7" providerId="ADAL" clId="{EC45A935-DFB1-42C6-B8CE-3B995B6AA5A1}" dt="2024-04-15T11:38:29.184" v="138" actId="478"/>
          <ac:picMkLst>
            <pc:docMk/>
            <pc:sldMk cId="3142039292" sldId="2147481175"/>
            <ac:picMk id="7" creationId="{DD5743D4-7999-580E-092A-EBDB9DDF012D}"/>
          </ac:picMkLst>
        </pc:picChg>
      </pc:sldChg>
      <pc:sldChg chg="modSp add mod ord">
        <pc:chgData name="Annie Mannion" userId="1355e344-ba9f-475c-a105-e35e187ccca7" providerId="ADAL" clId="{EC45A935-DFB1-42C6-B8CE-3B995B6AA5A1}" dt="2024-04-15T13:40:39.718" v="302" actId="20577"/>
        <pc:sldMkLst>
          <pc:docMk/>
          <pc:sldMk cId="2629100426" sldId="2147481176"/>
        </pc:sldMkLst>
        <pc:spChg chg="mod">
          <ac:chgData name="Annie Mannion" userId="1355e344-ba9f-475c-a105-e35e187ccca7" providerId="ADAL" clId="{EC45A935-DFB1-42C6-B8CE-3B995B6AA5A1}" dt="2024-04-15T13:36:59.962" v="277" actId="20577"/>
          <ac:spMkLst>
            <pc:docMk/>
            <pc:sldMk cId="2629100426" sldId="2147481176"/>
            <ac:spMk id="2" creationId="{F931A1B4-D6F5-406E-A356-A8EFDC8D8023}"/>
          </ac:spMkLst>
        </pc:spChg>
        <pc:spChg chg="mod">
          <ac:chgData name="Annie Mannion" userId="1355e344-ba9f-475c-a105-e35e187ccca7" providerId="ADAL" clId="{EC45A935-DFB1-42C6-B8CE-3B995B6AA5A1}" dt="2024-04-15T13:40:39.718" v="302" actId="20577"/>
          <ac:spMkLst>
            <pc:docMk/>
            <pc:sldMk cId="2629100426" sldId="2147481176"/>
            <ac:spMk id="3" creationId="{39CA4CCE-E361-4B93-8943-B72A8C92F94A}"/>
          </ac:spMkLst>
        </pc:spChg>
      </pc:sldChg>
      <pc:sldMasterChg chg="delSldLayout">
        <pc:chgData name="Annie Mannion" userId="1355e344-ba9f-475c-a105-e35e187ccca7" providerId="ADAL" clId="{EC45A935-DFB1-42C6-B8CE-3B995B6AA5A1}" dt="2024-04-11T18:57:01.095" v="30" actId="2696"/>
        <pc:sldMasterMkLst>
          <pc:docMk/>
          <pc:sldMasterMk cId="1502356923" sldId="2147484062"/>
        </pc:sldMasterMkLst>
        <pc:sldLayoutChg chg="del">
          <pc:chgData name="Annie Mannion" userId="1355e344-ba9f-475c-a105-e35e187ccca7" providerId="ADAL" clId="{EC45A935-DFB1-42C6-B8CE-3B995B6AA5A1}" dt="2024-04-11T18:57:01.095" v="30" actId="2696"/>
          <pc:sldLayoutMkLst>
            <pc:docMk/>
            <pc:sldMasterMk cId="1502356923" sldId="2147484062"/>
            <pc:sldLayoutMk cId="4198301766" sldId="214748408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C2FB6C-90EA-8548-8402-E8D225CFD98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6F2F8F-2A51-F345-A083-D21C52760DD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0813F47-3F03-F143-9832-D86F10E576EF}" type="datetimeFigureOut">
              <a:rPr lang="en-US"/>
              <a:pPr>
                <a:defRPr/>
              </a:pPr>
              <a:t>4/11/2024</a:t>
            </a:fld>
            <a:endParaRPr lang="en-US"/>
          </a:p>
        </p:txBody>
      </p:sp>
      <p:sp>
        <p:nvSpPr>
          <p:cNvPr id="4" name="Slide Image Placeholder 3">
            <a:extLst>
              <a:ext uri="{FF2B5EF4-FFF2-40B4-BE49-F238E27FC236}">
                <a16:creationId xmlns:a16="http://schemas.microsoft.com/office/drawing/2014/main" id="{AF31D52D-C7AA-6447-819C-625E34162A0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65C1C31-4FEA-C541-9CA5-AB108B505AF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98CFE8F6-E0C0-5246-8B0F-86D3B3ACDB1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365A9E8-DB19-2C4D-9A9F-C6578CB8F777}"/>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4F120A8-4F88-FC45-B686-EFB14B7584A0}" type="slidenum">
              <a:rPr lang="en-US"/>
              <a:pPr>
                <a:defRPr/>
              </a:pPr>
              <a:t>‹#›</a:t>
            </a:fld>
            <a:endParaRPr lang="en-US"/>
          </a:p>
        </p:txBody>
      </p:sp>
    </p:spTree>
    <p:extLst>
      <p:ext uri="{BB962C8B-B14F-4D97-AF65-F5344CB8AC3E}">
        <p14:creationId xmlns:p14="http://schemas.microsoft.com/office/powerpoint/2010/main" val="37388166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a:t>
            </a:fld>
            <a:endParaRPr lang="en-US"/>
          </a:p>
        </p:txBody>
      </p:sp>
    </p:spTree>
    <p:extLst>
      <p:ext uri="{BB962C8B-B14F-4D97-AF65-F5344CB8AC3E}">
        <p14:creationId xmlns:p14="http://schemas.microsoft.com/office/powerpoint/2010/main" val="97663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10</a:t>
            </a:fld>
            <a:endParaRPr lang="en-US"/>
          </a:p>
        </p:txBody>
      </p:sp>
    </p:spTree>
    <p:extLst>
      <p:ext uri="{BB962C8B-B14F-4D97-AF65-F5344CB8AC3E}">
        <p14:creationId xmlns:p14="http://schemas.microsoft.com/office/powerpoint/2010/main" val="252506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11</a:t>
            </a:fld>
            <a:endParaRPr lang="en-US"/>
          </a:p>
        </p:txBody>
      </p:sp>
    </p:spTree>
    <p:extLst>
      <p:ext uri="{BB962C8B-B14F-4D97-AF65-F5344CB8AC3E}">
        <p14:creationId xmlns:p14="http://schemas.microsoft.com/office/powerpoint/2010/main" val="3559105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12</a:t>
            </a:fld>
            <a:endParaRPr lang="en-US"/>
          </a:p>
        </p:txBody>
      </p:sp>
    </p:spTree>
    <p:extLst>
      <p:ext uri="{BB962C8B-B14F-4D97-AF65-F5344CB8AC3E}">
        <p14:creationId xmlns:p14="http://schemas.microsoft.com/office/powerpoint/2010/main" val="1448817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13</a:t>
            </a:fld>
            <a:endParaRPr lang="en-US"/>
          </a:p>
        </p:txBody>
      </p:sp>
    </p:spTree>
    <p:extLst>
      <p:ext uri="{BB962C8B-B14F-4D97-AF65-F5344CB8AC3E}">
        <p14:creationId xmlns:p14="http://schemas.microsoft.com/office/powerpoint/2010/main" val="4252566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14</a:t>
            </a:fld>
            <a:endParaRPr lang="en-US"/>
          </a:p>
        </p:txBody>
      </p:sp>
    </p:spTree>
    <p:extLst>
      <p:ext uri="{BB962C8B-B14F-4D97-AF65-F5344CB8AC3E}">
        <p14:creationId xmlns:p14="http://schemas.microsoft.com/office/powerpoint/2010/main" val="289674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22D8F-B799-4A45-B865-5D47DF2EF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018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22D8F-B799-4A45-B865-5D47DF2EF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3588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22D8F-B799-4A45-B865-5D47DF2EF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7495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22D8F-B799-4A45-B865-5D47DF2EF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1169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22D8F-B799-4A45-B865-5D47DF2EF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554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2</a:t>
            </a:fld>
            <a:endParaRPr lang="en-US"/>
          </a:p>
        </p:txBody>
      </p:sp>
    </p:spTree>
    <p:extLst>
      <p:ext uri="{BB962C8B-B14F-4D97-AF65-F5344CB8AC3E}">
        <p14:creationId xmlns:p14="http://schemas.microsoft.com/office/powerpoint/2010/main" val="624664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a:solidFill>
                <a:srgbClr val="FFFFF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22D8F-B799-4A45-B865-5D47DF2EF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1996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22D8F-B799-4A45-B865-5D47DF2EF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06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22D8F-B799-4A45-B865-5D47DF2EF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0834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Welcome to the session Removing barriers to accessibility with Artificial Intelligence and Copilot.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8A6DF-D9D4-E14C-95F9-C7EAAEF9219F}" type="slidenum">
              <a:rPr kumimoji="0" lang="en-US" sz="2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036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E4B53-710B-4424-8CDD-86F38C343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349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cs typeface="Segoe UI"/>
              </a:rPr>
              <a:t>AI accelerates innovation and opens the door to a new wave of possibilities. We believe that AI can amplify human capability, and that it will improve the way people with disabilities interact and leverage technology in their daily lives. </a:t>
            </a:r>
            <a:endParaRPr lang="en-US" sz="1200" dirty="0">
              <a:latin typeface="+mn-lt"/>
            </a:endParaRPr>
          </a:p>
          <a:p>
            <a:endParaRPr lang="en-US" sz="1200" dirty="0">
              <a:latin typeface="+mn-lt"/>
              <a:cs typeface="Segoe UI" panose="020B0502040204020203" pitchFamily="34" charset="0"/>
            </a:endParaRPr>
          </a:p>
          <a:p>
            <a:r>
              <a:rPr lang="en-US" sz="1200" kern="1200" dirty="0">
                <a:solidFill>
                  <a:schemeClr val="tx1"/>
                </a:solidFill>
                <a:effectLst/>
                <a:latin typeface="+mn-lt"/>
                <a:cs typeface="Segoe UI" panose="020B0502040204020203" pitchFamily="34" charset="0"/>
              </a:rPr>
              <a:t>The term AI refers to a broad range of technologies that can:</a:t>
            </a:r>
            <a:endParaRPr lang="en-US" sz="1200" dirty="0">
              <a:latin typeface="+mn-lt"/>
              <a:cs typeface="Segoe UI" panose="020B0502040204020203" pitchFamily="34" charset="0"/>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Perceive</a:t>
            </a:r>
            <a:r>
              <a:rPr lang="en-US" sz="1200" kern="1200" dirty="0">
                <a:solidFill>
                  <a:schemeClr val="tx1"/>
                </a:solidFill>
                <a:effectLst/>
                <a:latin typeface="+mn-lt"/>
                <a:ea typeface="+mn-ea"/>
                <a:cs typeface="+mn-cs"/>
              </a:rPr>
              <a:t> images and sounds, and understand them</a:t>
            </a:r>
          </a:p>
          <a:p>
            <a:pPr lvl="0"/>
            <a:r>
              <a:rPr lang="en-US" sz="1200" b="1" kern="1200" dirty="0">
                <a:solidFill>
                  <a:schemeClr val="tx1"/>
                </a:solidFill>
                <a:effectLst/>
                <a:latin typeface="+mn-lt"/>
                <a:ea typeface="+mn-ea"/>
                <a:cs typeface="+mn-cs"/>
              </a:rPr>
              <a:t>Learn</a:t>
            </a:r>
            <a:r>
              <a:rPr lang="en-US" sz="1200" kern="1200" dirty="0">
                <a:solidFill>
                  <a:schemeClr val="tx1"/>
                </a:solidFill>
                <a:effectLst/>
                <a:latin typeface="+mn-lt"/>
                <a:ea typeface="+mn-ea"/>
                <a:cs typeface="+mn-cs"/>
              </a:rPr>
              <a:t> from these inputs and interactions and get better over time</a:t>
            </a:r>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Reason</a:t>
            </a:r>
            <a:r>
              <a:rPr lang="en-US" sz="1200" kern="1200" dirty="0">
                <a:solidFill>
                  <a:schemeClr val="tx1"/>
                </a:solidFill>
                <a:effectLst/>
                <a:latin typeface="+mn-lt"/>
                <a:ea typeface="+mn-ea"/>
                <a:cs typeface="+mn-cs"/>
              </a:rPr>
              <a:t> over large amounts of data to identify patterns</a:t>
            </a:r>
          </a:p>
          <a:p>
            <a:r>
              <a:rPr lang="en-US" sz="1200" kern="1200" dirty="0">
                <a:solidFill>
                  <a:schemeClr val="tx1"/>
                </a:solidFill>
                <a:effectLst/>
                <a:latin typeface="+mn-lt"/>
                <a:ea typeface="+mn-ea"/>
                <a:cs typeface="+mn-cs"/>
              </a:rPr>
              <a:t> </a:t>
            </a:r>
          </a:p>
          <a:p>
            <a:pPr>
              <a:defRPr/>
            </a:pPr>
            <a:r>
              <a:rPr lang="en-US" sz="1200" kern="1200" dirty="0">
                <a:solidFill>
                  <a:schemeClr val="tx1"/>
                </a:solidFill>
                <a:effectLst/>
                <a:latin typeface="+mn-lt"/>
                <a:ea typeface="+mn-ea"/>
                <a:cs typeface="+mn-cs"/>
              </a:rPr>
              <a:t>Together these represent a huge shift in technology---we used to have to learn how to use machines, but now they can learn </a:t>
            </a:r>
            <a:r>
              <a:rPr lang="en-US" sz="1200" dirty="0">
                <a:latin typeface="+mn-lt"/>
              </a:rPr>
              <a:t>from us.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Despite all this progress and potential, AI is probably one of the least understood technologies. And that isn’t surprising because AI isn’t something you can see or touch, and you may not even realize you are using it. In fact, most of us are probably relying on technology that uses AI every day, without even knowing it</a:t>
            </a:r>
            <a:r>
              <a:rPr lang="en-US" sz="1200" dirty="0">
                <a:latin typeface="+mn-lt"/>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F7CFC-B5DB-460C-9D61-1BE996B0200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6262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Before we go a little bit deeper in this I want to look at this phrase here. This phrase nicely cuts off for me where we were and where we are. Where we were with artificial intelligence has that first part and I'll read it for you: artificial intelligence and the emergence of cognitive services in the cloud led to a re imagining of assistive technology and led to increased focus on inclusive design so we had that stuff going on with artificial intelligence that already helped us with regards to recognising things, reading stuff for us, all that kind of stuff and that already bridged a lot of gaps and was already part and parcel of innovations in assistive technology . The second part:  generative AI is likely to create a similar moment but this time the inclusion is likely to be via mainstream technology across industries. What does that sentence actually mean? Whereas the first sentence makes it very specific to assistive technology and how we interact with technologies, here it is actually saying something about how inclusion is going to happen within mainstream technology not just at the interface, but across everything. Not just as an application which will help you read stuff better or remove gaps with regards to recognising stuff like images and so on. Here is something which is going to be very pervasive both from a technology perspective but also from a use case perspective and this is very exciting and this can bridge many, many gaps.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E4B53-710B-4424-8CDD-86F38C343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548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already had a lot of early trials with customers. There were observations that came out of this and I put them in three pillars. First pillar: guidelines and standards; we know we have those an example of this is WCAG an accessibility standard. What we saw in those trials is that we could ask the question how relevant are standards? I will get to the answer much later but I want you to think about that. The second pillar: new user and accessibility experiences. Thanks to AI the questions that we saw answered there was how does it impact the experience of people with disabilities? Third pillar is around existing technology and how artificial intelligence is augmenting it. Are there new or other experiences because of this which are much more useful than the traditional experiences? Are we having innovation?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0ED9-924C-4768-9BEF-9BE3F6EE928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6245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30</a:t>
            </a:fld>
            <a:endParaRPr lang="en-US"/>
          </a:p>
        </p:txBody>
      </p:sp>
    </p:spTree>
    <p:extLst>
      <p:ext uri="{BB962C8B-B14F-4D97-AF65-F5344CB8AC3E}">
        <p14:creationId xmlns:p14="http://schemas.microsoft.com/office/powerpoint/2010/main" val="54020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31</a:t>
            </a:fld>
            <a:endParaRPr lang="en-US"/>
          </a:p>
        </p:txBody>
      </p:sp>
    </p:spTree>
    <p:extLst>
      <p:ext uri="{BB962C8B-B14F-4D97-AF65-F5344CB8AC3E}">
        <p14:creationId xmlns:p14="http://schemas.microsoft.com/office/powerpoint/2010/main" val="1895046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3</a:t>
            </a:fld>
            <a:endParaRPr lang="en-US"/>
          </a:p>
        </p:txBody>
      </p:sp>
    </p:spTree>
    <p:extLst>
      <p:ext uri="{BB962C8B-B14F-4D97-AF65-F5344CB8AC3E}">
        <p14:creationId xmlns:p14="http://schemas.microsoft.com/office/powerpoint/2010/main" val="187966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4400" b="1" i="0">
                <a:solidFill>
                  <a:srgbClr val="000000"/>
                </a:solidFill>
                <a:effectLst/>
                <a:latin typeface="Segoe UI" panose="020B0502040204020203" pitchFamily="34" charset="0"/>
              </a:rPr>
              <a:t>Copilot in PowerPoint</a:t>
            </a:r>
            <a:r>
              <a:rPr lang="en-GB" sz="4400" b="0" i="0">
                <a:solidFill>
                  <a:srgbClr val="000000"/>
                </a:solidFill>
                <a:effectLst/>
                <a:latin typeface="Segoe UI" panose="020B0502040204020203" pitchFamily="34" charset="0"/>
              </a:rPr>
              <a:t> helps you turn your ideas into stunning presentations. As your storytelling partner, Copilot can transform existing written documents into decks complete with speaker notes and sources or start a new presentation from a simple prompt or outline. Condense lengthy presentations at the click of a button and use natural language commands to adjust layouts, reformat text, and perfectly time animations. Here are some example commands and prompts you can try:</a:t>
            </a:r>
          </a:p>
          <a:p>
            <a:pPr algn="l">
              <a:buFont typeface="Arial" panose="020B0604020202020204" pitchFamily="34" charset="0"/>
              <a:buChar char="•"/>
            </a:pPr>
            <a:r>
              <a:rPr lang="en-GB" sz="4400" b="0" i="1">
                <a:solidFill>
                  <a:srgbClr val="000000"/>
                </a:solidFill>
                <a:effectLst/>
                <a:latin typeface="Segoe UI" panose="020B0502040204020203" pitchFamily="34" charset="0"/>
              </a:rPr>
              <a:t>Create a five-slide presentation based on a Word document and include relevant stock photos.</a:t>
            </a:r>
            <a:endParaRPr lang="en-GB" sz="4400" b="0" i="0">
              <a:solidFill>
                <a:srgbClr val="000000"/>
              </a:solidFill>
              <a:effectLst/>
              <a:latin typeface="Segoe UI" panose="020B0502040204020203" pitchFamily="34" charset="0"/>
            </a:endParaRPr>
          </a:p>
          <a:p>
            <a:pPr algn="l">
              <a:buFont typeface="Arial" panose="020B0604020202020204" pitchFamily="34" charset="0"/>
              <a:buChar char="•"/>
            </a:pPr>
            <a:r>
              <a:rPr lang="en-GB" sz="4400" b="0" i="1">
                <a:solidFill>
                  <a:srgbClr val="000000"/>
                </a:solidFill>
                <a:effectLst/>
                <a:latin typeface="Segoe UI" panose="020B0502040204020203" pitchFamily="34" charset="0"/>
              </a:rPr>
              <a:t>Consolidate this presentation into a three-slide summary.</a:t>
            </a:r>
            <a:endParaRPr lang="en-GB" sz="4400" b="0" i="0">
              <a:solidFill>
                <a:srgbClr val="000000"/>
              </a:solidFill>
              <a:effectLst/>
              <a:latin typeface="Segoe UI" panose="020B0502040204020203" pitchFamily="34" charset="0"/>
            </a:endParaRPr>
          </a:p>
          <a:p>
            <a:pPr algn="l">
              <a:buFont typeface="Arial" panose="020B0604020202020204" pitchFamily="34" charset="0"/>
              <a:buChar char="•"/>
            </a:pPr>
            <a:r>
              <a:rPr lang="en-GB" sz="4400" b="0" i="1">
                <a:solidFill>
                  <a:srgbClr val="000000"/>
                </a:solidFill>
                <a:effectLst/>
                <a:latin typeface="Segoe UI" panose="020B0502040204020203" pitchFamily="34" charset="0"/>
              </a:rPr>
              <a:t>Reformat these three bullets into three columns, each with a picture.</a:t>
            </a:r>
            <a:endParaRPr lang="en-GB" sz="44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D841-078D-4814-8BEE-1F1F3F6D6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09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summary: we asked questions against these pillars and seeing those examples and those use cases here are some of the answers that we could shape against those pillars. As far as guidelines and standards are concerned - they are important of course – Here we have a 24/7 virtual assistant helping you with a better user experience as well as with content and you are in full control of this. Will you still care about standards? We have seen examples where artificial intelligence can make features and that includes accessibility features more discoverable and help you implementing those features and help you also with content creation and that can fill gaps and that can augment our human experience and our human capability generating new user and accessibility experiences. Lastly when you put all these use cases together suddenly you get to completely new scenarios where you can bring in data from different applications in different use cases generating new opportunities augmenting existing technology allowing to do much more, faster as well as new things.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0ED9-924C-4768-9BEF-9BE3F6EE928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0164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What do I mean with accessibility?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about making sure that everyone gets a great experience and for us that includes making sure that our products, services, and environments have been designed not only for, but also with people with disabilities.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Why does that matter? There is over a billion people with disabilities on the planet. That is a lot of talent, that is a lot of market share that we should not ignore.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Plus, if you appreciate that only 17% of us are born with a disability and ultimately… unless we die in full health, we will gain a disability. The average age of gaining a disability is 46. As we live longer, and the expectation is there to live and work longer it is key that we focus on this.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Ultimately as per the social model of disability, we are disabled by barriers we face and accessible technology can remove those barriers and allow disabled people to participate more fully.</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Just in case you wonder we cover a broad spectrum when we discuss accessibility listed here, vision, hearing, neurodiversity, mental health, mobility, and speech.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E4B53-710B-4424-8CDD-86F38C343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788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GB" sz="900" kern="100"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D841-078D-4814-8BEE-1F1F3F6D6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072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AI has been a big topic this year as we find ourselves at a historic intersection of opportunity and responsibility. People with disabilities have often been early adopters of new technology, and AI innovations will be no different. Examples: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Captioning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Audiobooks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Voice to text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AI has the potential to help people break down barriers and to make things quicker, easier, and even possible for people with disabilities. And there’s much more to come with the advancement of Generative AI. But the evolution of AI also comes with great responsibility and must incorporate a broad range of diverse human needs, capabilities, and experiences. We are committed to the advancement of AI driven by ethical principles that put people first. We apply our responsible AI principles to ensure our AI systems are developed in ways that warrant people’s trust.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Fairness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Reliability and safety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Privacy and security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Inclusiveness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Transparency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Accountability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principles guide our approach to raise the bar on accessibility. To do this we focus on building accessibly, including representative data, and constantly innovating. And while we are always learning and improving, we know that AI systems must be inclusive of people with disabilities because when you build AI systems that reflect a wide spectrum of users, it will lead to better innovation for everyone.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E4B53-710B-4424-8CDD-86F38C343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393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Here are some examples. It does not stop there. But just to give you some context against these principles.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0ED9-924C-4768-9BEF-9BE3F6EE928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2897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40</a:t>
            </a:fld>
            <a:endParaRPr lang="en-US"/>
          </a:p>
        </p:txBody>
      </p:sp>
    </p:spTree>
    <p:extLst>
      <p:ext uri="{BB962C8B-B14F-4D97-AF65-F5344CB8AC3E}">
        <p14:creationId xmlns:p14="http://schemas.microsoft.com/office/powerpoint/2010/main" val="789538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41</a:t>
            </a:fld>
            <a:endParaRPr lang="en-US"/>
          </a:p>
        </p:txBody>
      </p:sp>
    </p:spTree>
    <p:extLst>
      <p:ext uri="{BB962C8B-B14F-4D97-AF65-F5344CB8AC3E}">
        <p14:creationId xmlns:p14="http://schemas.microsoft.com/office/powerpoint/2010/main" val="2624805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42</a:t>
            </a:fld>
            <a:endParaRPr lang="en-US"/>
          </a:p>
        </p:txBody>
      </p:sp>
    </p:spTree>
    <p:extLst>
      <p:ext uri="{BB962C8B-B14F-4D97-AF65-F5344CB8AC3E}">
        <p14:creationId xmlns:p14="http://schemas.microsoft.com/office/powerpoint/2010/main" val="939487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44</a:t>
            </a:fld>
            <a:endParaRPr lang="en-US"/>
          </a:p>
        </p:txBody>
      </p:sp>
    </p:spTree>
    <p:extLst>
      <p:ext uri="{BB962C8B-B14F-4D97-AF65-F5344CB8AC3E}">
        <p14:creationId xmlns:p14="http://schemas.microsoft.com/office/powerpoint/2010/main" val="490064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4</a:t>
            </a:fld>
            <a:endParaRPr lang="en-US"/>
          </a:p>
        </p:txBody>
      </p:sp>
    </p:spTree>
    <p:extLst>
      <p:ext uri="{BB962C8B-B14F-4D97-AF65-F5344CB8AC3E}">
        <p14:creationId xmlns:p14="http://schemas.microsoft.com/office/powerpoint/2010/main" val="2992713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5</a:t>
            </a:fld>
            <a:endParaRPr lang="en-US"/>
          </a:p>
        </p:txBody>
      </p:sp>
    </p:spTree>
    <p:extLst>
      <p:ext uri="{BB962C8B-B14F-4D97-AF65-F5344CB8AC3E}">
        <p14:creationId xmlns:p14="http://schemas.microsoft.com/office/powerpoint/2010/main" val="34960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6</a:t>
            </a:fld>
            <a:endParaRPr lang="en-US"/>
          </a:p>
        </p:txBody>
      </p:sp>
    </p:spTree>
    <p:extLst>
      <p:ext uri="{BB962C8B-B14F-4D97-AF65-F5344CB8AC3E}">
        <p14:creationId xmlns:p14="http://schemas.microsoft.com/office/powerpoint/2010/main" val="205576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7</a:t>
            </a:fld>
            <a:endParaRPr lang="en-US"/>
          </a:p>
        </p:txBody>
      </p:sp>
    </p:spTree>
    <p:extLst>
      <p:ext uri="{BB962C8B-B14F-4D97-AF65-F5344CB8AC3E}">
        <p14:creationId xmlns:p14="http://schemas.microsoft.com/office/powerpoint/2010/main" val="100368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8</a:t>
            </a:fld>
            <a:endParaRPr lang="en-US"/>
          </a:p>
        </p:txBody>
      </p:sp>
    </p:spTree>
    <p:extLst>
      <p:ext uri="{BB962C8B-B14F-4D97-AF65-F5344CB8AC3E}">
        <p14:creationId xmlns:p14="http://schemas.microsoft.com/office/powerpoint/2010/main" val="201457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9</a:t>
            </a:fld>
            <a:endParaRPr lang="en-US"/>
          </a:p>
        </p:txBody>
      </p:sp>
    </p:spTree>
    <p:extLst>
      <p:ext uri="{BB962C8B-B14F-4D97-AF65-F5344CB8AC3E}">
        <p14:creationId xmlns:p14="http://schemas.microsoft.com/office/powerpoint/2010/main" val="369372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jpe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27.jpe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8.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2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8.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9.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2.wdp"/><Relationship Id="rId7" Type="http://schemas.openxmlformats.org/officeDocument/2006/relationships/image" Target="../media/image43.jpeg"/><Relationship Id="rId2" Type="http://schemas.openxmlformats.org/officeDocument/2006/relationships/image" Target="../media/image45.png"/><Relationship Id="rId1" Type="http://schemas.openxmlformats.org/officeDocument/2006/relationships/slideMaster" Target="../slideMasters/slideMaster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3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9.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9.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9.xml"/><Relationship Id="rId4" Type="http://schemas.microsoft.com/office/2007/relationships/hdphoto" Target="../media/hdphoto6.wdp"/></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9.xml"/><Relationship Id="rId4" Type="http://schemas.microsoft.com/office/2007/relationships/hdphoto" Target="../media/hdphoto6.wdp"/></Relationships>
</file>

<file path=ppt/slideLayouts/_rels/slideLayout3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9.xml"/><Relationship Id="rId4" Type="http://schemas.openxmlformats.org/officeDocument/2006/relationships/image" Target="../media/image48.pn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0.pn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0.png"/><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11.xml"/><Relationship Id="rId4" Type="http://schemas.openxmlformats.org/officeDocument/2006/relationships/image" Target="../media/image27.jpe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11.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1.xml"/><Relationship Id="rId4" Type="http://schemas.openxmlformats.org/officeDocument/2006/relationships/image" Target="../media/image33.jpe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1.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11.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11.xml"/><Relationship Id="rId4" Type="http://schemas.openxmlformats.org/officeDocument/2006/relationships/image" Target="../media/image27.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11.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1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12.xml"/><Relationship Id="rId4" Type="http://schemas.openxmlformats.org/officeDocument/2006/relationships/image" Target="../media/image18.emf"/></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12.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2.wdp"/><Relationship Id="rId7" Type="http://schemas.openxmlformats.org/officeDocument/2006/relationships/image" Target="../media/image43.jpeg"/><Relationship Id="rId2" Type="http://schemas.openxmlformats.org/officeDocument/2006/relationships/image" Target="../media/image45.png"/><Relationship Id="rId1" Type="http://schemas.openxmlformats.org/officeDocument/2006/relationships/slideMaster" Target="../slideMasters/slideMaster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4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12.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12.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12.xml"/><Relationship Id="rId4" Type="http://schemas.microsoft.com/office/2007/relationships/hdphoto" Target="../media/hdphoto6.wdp"/></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12.xml"/><Relationship Id="rId4" Type="http://schemas.microsoft.com/office/2007/relationships/hdphoto" Target="../media/hdphoto6.wdp"/></Relationships>
</file>

<file path=ppt/slideLayouts/_rels/slideLayout4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2.xml"/></Relationships>
</file>

<file path=ppt/slideLayouts/_rels/slideLayout4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4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12.xml"/><Relationship Id="rId4" Type="http://schemas.openxmlformats.org/officeDocument/2006/relationships/image" Target="../media/image48.png"/></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83E820-6756-CF48-BDF4-4134A0CA46DB}"/>
              </a:ext>
              <a:ext uri="{C183D7F6-B498-43B3-948B-1728B52AA6E4}">
                <adec:decorative xmlns:adec="http://schemas.microsoft.com/office/drawing/2017/decorative" val="1"/>
              </a:ext>
            </a:extLst>
          </p:cNvPr>
          <p:cNvSpPr/>
          <p:nvPr/>
        </p:nvSpPr>
        <p:spPr>
          <a:xfrm>
            <a:off x="0" y="0"/>
            <a:ext cx="9144000" cy="5143499"/>
          </a:xfrm>
          <a:prstGeom prst="rect">
            <a:avLst/>
          </a:prstGeom>
          <a:solidFill>
            <a:srgbClr val="005C6E"/>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475546" y="2020923"/>
            <a:ext cx="6884810" cy="842096"/>
          </a:xfrm>
        </p:spPr>
        <p:txBody>
          <a:bodyPr>
            <a:noAutofit/>
          </a:bodyPr>
          <a:lstStyle>
            <a:lvl1pPr algn="l">
              <a:defRPr sz="3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4274" y="3047566"/>
            <a:ext cx="5454972" cy="753341"/>
          </a:xfrm>
        </p:spPr>
        <p:txBody>
          <a:bodyPr>
            <a:no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72511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Cymr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6C69-79F5-44DE-AFE9-1CE1EC541B57}"/>
              </a:ext>
            </a:extLst>
          </p:cNvPr>
          <p:cNvSpPr>
            <a:spLocks noGrp="1"/>
          </p:cNvSpPr>
          <p:nvPr>
            <p:ph type="ctrTitle"/>
          </p:nvPr>
        </p:nvSpPr>
        <p:spPr>
          <a:xfrm>
            <a:off x="413147" y="1559295"/>
            <a:ext cx="8371283" cy="1181461"/>
          </a:xfrm>
        </p:spPr>
        <p:txBody>
          <a:bodyPr vert="horz" lIns="0" tIns="0" rIns="0" bIns="0" rtlCol="0" anchor="b">
            <a:noAutofit/>
          </a:bodyPr>
          <a:lstStyle>
            <a:lvl1pPr>
              <a:defRPr lang="en-GB" sz="3600" b="1" dirty="0">
                <a:latin typeface="Verdana" panose="020B0604030504040204" pitchFamily="34" charset="0"/>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20367" y="2915103"/>
            <a:ext cx="8364064" cy="543868"/>
          </a:xfrm>
        </p:spPr>
        <p:txBody>
          <a:bodyPr/>
          <a:lstStyle>
            <a:lvl1pPr marL="0" indent="0" algn="l">
              <a:buNone/>
              <a:defRPr sz="1800">
                <a:solidFill>
                  <a:schemeClr val="tx1"/>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EDA04020-A3FA-44F7-9515-7D49815AF06C}"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pic>
        <p:nvPicPr>
          <p:cNvPr id="8" name="Picture 7">
            <a:extLst>
              <a:ext uri="{FF2B5EF4-FFF2-40B4-BE49-F238E27FC236}">
                <a16:creationId xmlns:a16="http://schemas.microsoft.com/office/drawing/2014/main" id="{BEE57732-2C02-4D07-8DEF-D571C30F719A}"/>
              </a:ext>
            </a:extLst>
          </p:cNvPr>
          <p:cNvPicPr>
            <a:picLocks noChangeAspect="1"/>
          </p:cNvPicPr>
          <p:nvPr userDrawn="1"/>
        </p:nvPicPr>
        <p:blipFill>
          <a:blip r:embed="rId2"/>
          <a:srcRect/>
          <a:stretch/>
        </p:blipFill>
        <p:spPr>
          <a:xfrm>
            <a:off x="420367" y="294973"/>
            <a:ext cx="897541" cy="792888"/>
          </a:xfrm>
          <a:prstGeom prst="rect">
            <a:avLst/>
          </a:prstGeom>
        </p:spPr>
      </p:pic>
    </p:spTree>
    <p:extLst>
      <p:ext uri="{BB962C8B-B14F-4D97-AF65-F5344CB8AC3E}">
        <p14:creationId xmlns:p14="http://schemas.microsoft.com/office/powerpoint/2010/main" val="4185045516"/>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EXPRESSIVE 15">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5" name="Text Placeholder 17">
            <a:extLst>
              <a:ext uri="{FF2B5EF4-FFF2-40B4-BE49-F238E27FC236}">
                <a16:creationId xmlns:a16="http://schemas.microsoft.com/office/drawing/2014/main" id="{26A58507-0DDA-80BC-4D7A-2B904892D9EA}"/>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2" name="Slide Number Placeholder 5">
            <a:extLst>
              <a:ext uri="{FF2B5EF4-FFF2-40B4-BE49-F238E27FC236}">
                <a16:creationId xmlns:a16="http://schemas.microsoft.com/office/drawing/2014/main" id="{6E8919EC-9B90-4F85-09DD-2669EA34BC0C}"/>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F9F45A7C-0630-1F3A-71EB-84E5EB0CFF40}"/>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
        <p:nvSpPr>
          <p:cNvPr id="14" name="Rectangle 13">
            <a:extLst>
              <a:ext uri="{FF2B5EF4-FFF2-40B4-BE49-F238E27FC236}">
                <a16:creationId xmlns:a16="http://schemas.microsoft.com/office/drawing/2014/main" id="{EC7AC1EB-07FA-ED69-9E54-47FA1930158C}"/>
              </a:ext>
            </a:extLst>
          </p:cNvPr>
          <p:cNvSpPr/>
          <p:nvPr userDrawn="1"/>
        </p:nvSpPr>
        <p:spPr>
          <a:xfrm>
            <a:off x="-1" y="842656"/>
            <a:ext cx="3334768" cy="2517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highlight>
                <a:srgbClr val="7159A3"/>
              </a:highlight>
            </a:endParaRPr>
          </a:p>
        </p:txBody>
      </p:sp>
      <p:sp>
        <p:nvSpPr>
          <p:cNvPr id="16" name="Rectangle 15">
            <a:extLst>
              <a:ext uri="{FF2B5EF4-FFF2-40B4-BE49-F238E27FC236}">
                <a16:creationId xmlns:a16="http://schemas.microsoft.com/office/drawing/2014/main" id="{33B378C4-4DA7-3424-0636-530C963061A5}"/>
              </a:ext>
            </a:extLst>
          </p:cNvPr>
          <p:cNvSpPr/>
          <p:nvPr userDrawn="1"/>
        </p:nvSpPr>
        <p:spPr>
          <a:xfrm>
            <a:off x="3334767" y="971550"/>
            <a:ext cx="1380109" cy="1785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159A3"/>
              </a:highlight>
            </a:endParaRPr>
          </a:p>
        </p:txBody>
      </p:sp>
      <p:sp>
        <p:nvSpPr>
          <p:cNvPr id="18" name="Picture Placeholder 6">
            <a:extLst>
              <a:ext uri="{FF2B5EF4-FFF2-40B4-BE49-F238E27FC236}">
                <a16:creationId xmlns:a16="http://schemas.microsoft.com/office/drawing/2014/main" id="{DB022CFA-4355-7F14-17D5-B2CE4708E31F}"/>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274013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END 01">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48A8C8-8BCD-B284-92CD-9DA956E33C77}"/>
              </a:ext>
            </a:extLst>
          </p:cNvPr>
          <p:cNvSpPr/>
          <p:nvPr userDrawn="1"/>
        </p:nvSpPr>
        <p:spPr>
          <a:xfrm rot="16200000">
            <a:off x="8413665" y="4413267"/>
            <a:ext cx="1330450"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11" name="Rectangle 10">
            <a:extLst>
              <a:ext uri="{FF2B5EF4-FFF2-40B4-BE49-F238E27FC236}">
                <a16:creationId xmlns:a16="http://schemas.microsoft.com/office/drawing/2014/main" id="{382B6C2A-E598-0DAA-4316-9B713CF1D86C}"/>
              </a:ext>
            </a:extLst>
          </p:cNvPr>
          <p:cNvSpPr/>
          <p:nvPr userDrawn="1"/>
        </p:nvSpPr>
        <p:spPr>
          <a:xfrm>
            <a:off x="230981" y="1"/>
            <a:ext cx="675593"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CA7341D-2023-6379-73E7-F973463DBF8A}"/>
              </a:ext>
            </a:extLst>
          </p:cNvPr>
          <p:cNvGrpSpPr/>
          <p:nvPr userDrawn="1"/>
        </p:nvGrpSpPr>
        <p:grpSpPr>
          <a:xfrm>
            <a:off x="229553" y="4327643"/>
            <a:ext cx="1312481" cy="431286"/>
            <a:chOff x="306070" y="303531"/>
            <a:chExt cx="1749975" cy="575048"/>
          </a:xfrm>
          <a:solidFill>
            <a:schemeClr val="tx1"/>
          </a:solidFill>
        </p:grpSpPr>
        <p:sp>
          <p:nvSpPr>
            <p:cNvPr id="8" name="Freeform: Shape 7">
              <a:extLst>
                <a:ext uri="{FF2B5EF4-FFF2-40B4-BE49-F238E27FC236}">
                  <a16:creationId xmlns:a16="http://schemas.microsoft.com/office/drawing/2014/main" id="{220E4A1C-BABF-AB71-A7D8-A555C49A9689}"/>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grpFill/>
            <a:ln w="4492"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A32BA2A-C4E6-16D6-9950-4C013BD010EB}"/>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grpFill/>
            <a:ln w="4492"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D23F658-0ACD-1DB6-8F06-73D3DA40DAC5}"/>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grpFill/>
            <a:ln w="4492"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9350014-C300-184B-B0CF-3E5C12E4AB7D}"/>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grpFill/>
            <a:ln w="449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B8475DA-C996-07F5-D8F6-CFF70D74C67D}"/>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grpFill/>
            <a:ln w="449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57D7AC4-6245-09BF-74A6-248E679F1D8E}"/>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grpFill/>
            <a:ln w="449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30C5360-603D-28C7-F1C4-E06957F8EB43}"/>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grpFill/>
            <a:ln w="4492"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824E399-FCAA-E8D9-71BB-3356033A8751}"/>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8A01A64-7B7E-214E-6480-FE86E7901BE9}"/>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3B8A58A-F948-E48E-A35C-83DF637CAF4A}"/>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10D8914-C035-8E7F-076D-769CE236A8EE}"/>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642DD43-59F3-4D2C-FFB5-F1E7D3446DB9}"/>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357F391-B2C4-06D8-D502-F6009C024208}"/>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bg2"/>
            </a:solidFill>
            <a:ln w="449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52759-9F7C-93A7-4AD6-08809F536DD7}"/>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BF020C-A54C-FBBF-5465-48ADC9A44231}"/>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a:p>
          </p:txBody>
        </p:sp>
      </p:grpSp>
    </p:spTree>
    <p:extLst>
      <p:ext uri="{BB962C8B-B14F-4D97-AF65-F5344CB8AC3E}">
        <p14:creationId xmlns:p14="http://schemas.microsoft.com/office/powerpoint/2010/main" val="400110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END 02">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97C087-3B83-CFCA-6B96-895F08823331}"/>
              </a:ext>
            </a:extLst>
          </p:cNvPr>
          <p:cNvSpPr/>
          <p:nvPr userDrawn="1"/>
        </p:nvSpPr>
        <p:spPr>
          <a:xfrm>
            <a:off x="1" y="1"/>
            <a:ext cx="9143897" cy="5143499"/>
          </a:xfrm>
          <a:prstGeom prst="rect">
            <a:avLst/>
          </a:prstGeom>
          <a:solidFill>
            <a:srgbClr val="1D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5C2AFB-3AC1-C36B-B567-E2A1EEF92C6E}"/>
              </a:ext>
            </a:extLst>
          </p:cNvPr>
          <p:cNvSpPr/>
          <p:nvPr userDrawn="1"/>
        </p:nvSpPr>
        <p:spPr>
          <a:xfrm rot="16200000">
            <a:off x="8413665" y="4413267"/>
            <a:ext cx="1330450" cy="130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9" name="Rectangle 8">
            <a:extLst>
              <a:ext uri="{FF2B5EF4-FFF2-40B4-BE49-F238E27FC236}">
                <a16:creationId xmlns:a16="http://schemas.microsoft.com/office/drawing/2014/main" id="{3DD603E3-357A-6B26-8A2B-9AB3F0905B6C}"/>
              </a:ext>
            </a:extLst>
          </p:cNvPr>
          <p:cNvSpPr/>
          <p:nvPr userDrawn="1"/>
        </p:nvSpPr>
        <p:spPr>
          <a:xfrm>
            <a:off x="230981" y="1"/>
            <a:ext cx="675593" cy="1300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BD635F8-8208-468E-FCD3-9F5EF4E221F6}"/>
              </a:ext>
            </a:extLst>
          </p:cNvPr>
          <p:cNvGrpSpPr/>
          <p:nvPr userDrawn="1"/>
        </p:nvGrpSpPr>
        <p:grpSpPr>
          <a:xfrm>
            <a:off x="229553" y="4327643"/>
            <a:ext cx="1312481" cy="431286"/>
            <a:chOff x="306070" y="303531"/>
            <a:chExt cx="1749975" cy="575048"/>
          </a:xfrm>
          <a:solidFill>
            <a:schemeClr val="bg1"/>
          </a:solidFill>
        </p:grpSpPr>
        <p:sp>
          <p:nvSpPr>
            <p:cNvPr id="10" name="Freeform: Shape 9">
              <a:extLst>
                <a:ext uri="{FF2B5EF4-FFF2-40B4-BE49-F238E27FC236}">
                  <a16:creationId xmlns:a16="http://schemas.microsoft.com/office/drawing/2014/main" id="{A66E26C1-6058-2CC6-01F0-16AFC01A60D4}"/>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grpFill/>
            <a:ln w="4492"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B7D1C9A-DA17-22CA-519D-A8137999C266}"/>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grpFill/>
            <a:ln w="4492"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81B3D87-863B-C2FA-22C5-9C9414C1967B}"/>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grpFill/>
            <a:ln w="4492"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64B851E-3FAD-B8A1-BEAC-D77117400D39}"/>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grpFill/>
            <a:ln w="4492"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6B98FDB-B6F3-0A36-9E30-47FBD85AAB83}"/>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grpFill/>
            <a:ln w="449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9B24A27-1923-01D9-8AE5-DD478E1BEC8F}"/>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grpFill/>
            <a:ln w="449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07DDF8B-F451-16AE-BBF1-22D3E89253E0}"/>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grpFill/>
            <a:ln w="449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16F637-C492-992A-BB8A-0B36E458753B}"/>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grpFill/>
            <a:ln w="4492"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C74A7-8535-C13F-F0BB-229BF3964294}"/>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grpFill/>
            <a:ln w="4492"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FE1EAC1-9E79-BCA4-9B5C-A597FC602484}"/>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grpFill/>
            <a:ln w="4492"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106FD8F-AB8F-AEA3-E0D8-2A268171B7AA}"/>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grpFill/>
            <a:ln w="4492"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D4D640-B0CE-3439-8730-EEEC07A88E8E}"/>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grpFill/>
            <a:ln w="4492"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48090A2-5CBC-A9D2-BB0D-3A0859A6EDAC}"/>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grpFill/>
            <a:ln w="449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0378D13-8853-AE38-D097-825EFB47454A}"/>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grpFill/>
            <a:ln w="449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C04579F-8630-0DBD-7D86-A3FA99C425AF}"/>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grpFill/>
            <a:ln w="4492" cap="flat">
              <a:noFill/>
              <a:prstDash val="solid"/>
              <a:miter/>
            </a:ln>
          </p:spPr>
          <p:txBody>
            <a:bodyPr rtlCol="0" anchor="ctr"/>
            <a:lstStyle/>
            <a:p>
              <a:endParaRPr lang="en-GB"/>
            </a:p>
          </p:txBody>
        </p:sp>
      </p:grpSp>
    </p:spTree>
    <p:extLst>
      <p:ext uri="{BB962C8B-B14F-4D97-AF65-F5344CB8AC3E}">
        <p14:creationId xmlns:p14="http://schemas.microsoft.com/office/powerpoint/2010/main" val="199313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py - 01">
    <p:bg>
      <p:bgPr>
        <a:solidFill>
          <a:schemeClr val="bg1"/>
        </a:solidFill>
        <a:effectLst/>
      </p:bgPr>
    </p:bg>
    <p:spTree>
      <p:nvGrpSpPr>
        <p:cNvPr id="1" name=""/>
        <p:cNvGrpSpPr/>
        <p:nvPr/>
      </p:nvGrpSpPr>
      <p:grpSpPr>
        <a:xfrm>
          <a:off x="0" y="0"/>
          <a:ext cx="0" cy="0"/>
          <a:chOff x="0" y="0"/>
          <a:chExt cx="0" cy="0"/>
        </a:xfrm>
      </p:grpSpPr>
      <p:sp>
        <p:nvSpPr>
          <p:cNvPr id="19" name="Title 15">
            <a:extLst>
              <a:ext uri="{FF2B5EF4-FFF2-40B4-BE49-F238E27FC236}">
                <a16:creationId xmlns:a16="http://schemas.microsoft.com/office/drawing/2014/main" id="{FF872486-6E5F-4A93-BF59-FE96F2959969}"/>
              </a:ext>
            </a:extLst>
          </p:cNvPr>
          <p:cNvSpPr>
            <a:spLocks noGrp="1"/>
          </p:cNvSpPr>
          <p:nvPr>
            <p:ph type="title"/>
          </p:nvPr>
        </p:nvSpPr>
        <p:spPr>
          <a:xfrm>
            <a:off x="290045" y="232333"/>
            <a:ext cx="8544097" cy="779906"/>
          </a:xfrm>
          <a:prstGeom prst="rect">
            <a:avLst/>
          </a:prstGeom>
        </p:spPr>
        <p:txBody>
          <a:bodyPr anchor="ctr"/>
          <a:lstStyle>
            <a:lvl1pPr algn="l" defTabSz="415875" rtl="0" eaLnBrk="1" latinLnBrk="0" hangingPunct="1">
              <a:lnSpc>
                <a:spcPct val="100000"/>
              </a:lnSpc>
              <a:spcBef>
                <a:spcPct val="0"/>
              </a:spcBef>
              <a:buNone/>
              <a:defRPr kumimoji="0" lang="en-GB" sz="2100" b="0" i="0" u="none" strike="noStrike" kern="0" cap="none" spc="0" normalizeH="0" baseline="0" dirty="0">
                <a:ln>
                  <a:noFill/>
                </a:ln>
                <a:solidFill>
                  <a:srgbClr val="5B15C1"/>
                </a:solidFill>
                <a:effectLst/>
                <a:uLnTx/>
                <a:uFillTx/>
                <a:latin typeface="BT Curve Headline" panose="020B0603020203020204" pitchFamily="34" charset="0"/>
                <a:ea typeface="+mj-ea"/>
                <a:cs typeface="BT Curve Headline" panose="020B0603020203020204" pitchFamily="34" charset="0"/>
              </a:defRPr>
            </a:lvl1pPr>
          </a:lstStyle>
          <a:p>
            <a:r>
              <a:rPr lang="en-US"/>
              <a:t>Click to edit Master title style</a:t>
            </a:r>
            <a:endParaRPr lang="en-GB"/>
          </a:p>
        </p:txBody>
      </p:sp>
      <p:grpSp>
        <p:nvGrpSpPr>
          <p:cNvPr id="11" name="Graphic 7">
            <a:extLst>
              <a:ext uri="{FF2B5EF4-FFF2-40B4-BE49-F238E27FC236}">
                <a16:creationId xmlns:a16="http://schemas.microsoft.com/office/drawing/2014/main" id="{90CD4970-BA45-4E81-BB1E-577A7E98B5D5}"/>
              </a:ext>
            </a:extLst>
          </p:cNvPr>
          <p:cNvGrpSpPr>
            <a:grpSpLocks/>
          </p:cNvGrpSpPr>
          <p:nvPr userDrawn="1"/>
        </p:nvGrpSpPr>
        <p:grpSpPr>
          <a:xfrm>
            <a:off x="8464348" y="4471185"/>
            <a:ext cx="369794" cy="369910"/>
            <a:chOff x="1358899" y="1465261"/>
            <a:chExt cx="3913270" cy="3910219"/>
          </a:xfrm>
          <a:solidFill>
            <a:srgbClr val="5B15C1"/>
          </a:solidFill>
        </p:grpSpPr>
        <p:sp>
          <p:nvSpPr>
            <p:cNvPr id="12" name="Freeform: Shape 7">
              <a:extLst>
                <a:ext uri="{FF2B5EF4-FFF2-40B4-BE49-F238E27FC236}">
                  <a16:creationId xmlns:a16="http://schemas.microsoft.com/office/drawing/2014/main" id="{94E8DB7F-4A24-48FB-B4E8-9C99999733EE}"/>
                </a:ext>
              </a:extLst>
            </p:cNvPr>
            <p:cNvSpPr/>
            <p:nvPr/>
          </p:nvSpPr>
          <p:spPr>
            <a:xfrm>
              <a:off x="1358899" y="1465261"/>
              <a:ext cx="3913270" cy="3910219"/>
            </a:xfrm>
            <a:custGeom>
              <a:avLst/>
              <a:gdLst>
                <a:gd name="connsiteX0" fmla="*/ 1956571 w 3913270"/>
                <a:gd name="connsiteY0" fmla="*/ 0 h 3910219"/>
                <a:gd name="connsiteX1" fmla="*/ 0 w 3913270"/>
                <a:gd name="connsiteY1" fmla="*/ 1955046 h 3910219"/>
                <a:gd name="connsiteX2" fmla="*/ 1956571 w 3913270"/>
                <a:gd name="connsiteY2" fmla="*/ 3910219 h 3910219"/>
                <a:gd name="connsiteX3" fmla="*/ 3913271 w 3913270"/>
                <a:gd name="connsiteY3" fmla="*/ 1955046 h 3910219"/>
                <a:gd name="connsiteX4" fmla="*/ 1956571 w 3913270"/>
                <a:gd name="connsiteY4" fmla="*/ 0 h 3910219"/>
                <a:gd name="connsiteX5" fmla="*/ 1955673 w 3913270"/>
                <a:gd name="connsiteY5" fmla="*/ 241063 h 3910219"/>
                <a:gd name="connsiteX6" fmla="*/ 3673175 w 3913270"/>
                <a:gd name="connsiteY6" fmla="*/ 1957225 h 3910219"/>
                <a:gd name="connsiteX7" fmla="*/ 1955673 w 3913270"/>
                <a:gd name="connsiteY7" fmla="*/ 3673388 h 3910219"/>
                <a:gd name="connsiteX8" fmla="*/ 238171 w 3913270"/>
                <a:gd name="connsiteY8" fmla="*/ 1957225 h 3910219"/>
                <a:gd name="connsiteX9" fmla="*/ 1955673 w 3913270"/>
                <a:gd name="connsiteY9" fmla="*/ 241063 h 391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3270" h="3910219">
                  <a:moveTo>
                    <a:pt x="1956571" y="0"/>
                  </a:moveTo>
                  <a:cubicBezTo>
                    <a:pt x="875952" y="0"/>
                    <a:pt x="0" y="875269"/>
                    <a:pt x="0" y="1955046"/>
                  </a:cubicBezTo>
                  <a:cubicBezTo>
                    <a:pt x="0" y="3034822"/>
                    <a:pt x="875952" y="3910219"/>
                    <a:pt x="1956571" y="3910219"/>
                  </a:cubicBezTo>
                  <a:cubicBezTo>
                    <a:pt x="3037191" y="3910219"/>
                    <a:pt x="3913271" y="3034822"/>
                    <a:pt x="3913271" y="1955046"/>
                  </a:cubicBezTo>
                  <a:cubicBezTo>
                    <a:pt x="3913271" y="875269"/>
                    <a:pt x="3037191" y="0"/>
                    <a:pt x="1956571" y="0"/>
                  </a:cubicBezTo>
                  <a:close/>
                  <a:moveTo>
                    <a:pt x="1955673" y="241063"/>
                  </a:moveTo>
                  <a:cubicBezTo>
                    <a:pt x="2904223" y="241063"/>
                    <a:pt x="3673175" y="1009415"/>
                    <a:pt x="3673175" y="1957225"/>
                  </a:cubicBezTo>
                  <a:cubicBezTo>
                    <a:pt x="3673175" y="2905036"/>
                    <a:pt x="2904223" y="3673388"/>
                    <a:pt x="1955673" y="3673388"/>
                  </a:cubicBezTo>
                  <a:cubicBezTo>
                    <a:pt x="1007123" y="3673388"/>
                    <a:pt x="238171" y="2905036"/>
                    <a:pt x="238171" y="1957225"/>
                  </a:cubicBezTo>
                  <a:cubicBezTo>
                    <a:pt x="238171" y="1009415"/>
                    <a:pt x="1007123" y="241063"/>
                    <a:pt x="1955673" y="241063"/>
                  </a:cubicBez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sp>
          <p:nvSpPr>
            <p:cNvPr id="13" name="Freeform: Shape 8">
              <a:extLst>
                <a:ext uri="{FF2B5EF4-FFF2-40B4-BE49-F238E27FC236}">
                  <a16:creationId xmlns:a16="http://schemas.microsoft.com/office/drawing/2014/main" id="{76CCF6CD-A05A-4C35-8859-AC95907B5EEE}"/>
                </a:ext>
              </a:extLst>
            </p:cNvPr>
            <p:cNvSpPr/>
            <p:nvPr/>
          </p:nvSpPr>
          <p:spPr>
            <a:xfrm>
              <a:off x="2340329" y="2751999"/>
              <a:ext cx="977708" cy="1331102"/>
            </a:xfrm>
            <a:custGeom>
              <a:avLst/>
              <a:gdLst>
                <a:gd name="connsiteX0" fmla="*/ 0 w 977708"/>
                <a:gd name="connsiteY0" fmla="*/ 0 h 1331102"/>
                <a:gd name="connsiteX1" fmla="*/ 0 w 977708"/>
                <a:gd name="connsiteY1" fmla="*/ 1331103 h 1331102"/>
                <a:gd name="connsiteX2" fmla="*/ 542045 w 977708"/>
                <a:gd name="connsiteY2" fmla="*/ 1331103 h 1331102"/>
                <a:gd name="connsiteX3" fmla="*/ 977708 w 977708"/>
                <a:gd name="connsiteY3" fmla="*/ 933990 h 1331102"/>
                <a:gd name="connsiteX4" fmla="*/ 809987 w 977708"/>
                <a:gd name="connsiteY4" fmla="*/ 637406 h 1331102"/>
                <a:gd name="connsiteX5" fmla="*/ 938697 w 977708"/>
                <a:gd name="connsiteY5" fmla="*/ 372622 h 1331102"/>
                <a:gd name="connsiteX6" fmla="*/ 523823 w 977708"/>
                <a:gd name="connsiteY6" fmla="*/ 0 h 1331102"/>
                <a:gd name="connsiteX7" fmla="*/ 299767 w 977708"/>
                <a:gd name="connsiteY7" fmla="*/ 260168 h 1331102"/>
                <a:gd name="connsiteX8" fmla="*/ 459917 w 977708"/>
                <a:gd name="connsiteY8" fmla="*/ 260168 h 1331102"/>
                <a:gd name="connsiteX9" fmla="*/ 623403 w 977708"/>
                <a:gd name="connsiteY9" fmla="*/ 390829 h 1331102"/>
                <a:gd name="connsiteX10" fmla="*/ 467488 w 977708"/>
                <a:gd name="connsiteY10" fmla="*/ 518670 h 1331102"/>
                <a:gd name="connsiteX11" fmla="*/ 299767 w 977708"/>
                <a:gd name="connsiteY11" fmla="*/ 518670 h 1331102"/>
                <a:gd name="connsiteX12" fmla="*/ 299767 w 977708"/>
                <a:gd name="connsiteY12" fmla="*/ 785378 h 1331102"/>
                <a:gd name="connsiteX13" fmla="*/ 459917 w 977708"/>
                <a:gd name="connsiteY13" fmla="*/ 785378 h 1331102"/>
                <a:gd name="connsiteX14" fmla="*/ 623403 w 977708"/>
                <a:gd name="connsiteY14" fmla="*/ 916039 h 1331102"/>
                <a:gd name="connsiteX15" fmla="*/ 467488 w 977708"/>
                <a:gd name="connsiteY15" fmla="*/ 1043879 h 1331102"/>
                <a:gd name="connsiteX16" fmla="*/ 299767 w 977708"/>
                <a:gd name="connsiteY16" fmla="*/ 1043879 h 13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7708" h="1331102">
                  <a:moveTo>
                    <a:pt x="0" y="0"/>
                  </a:moveTo>
                  <a:lnTo>
                    <a:pt x="0" y="1331103"/>
                  </a:lnTo>
                  <a:lnTo>
                    <a:pt x="542045" y="1331103"/>
                  </a:lnTo>
                  <a:cubicBezTo>
                    <a:pt x="788404" y="1331103"/>
                    <a:pt x="977708" y="1177408"/>
                    <a:pt x="977708" y="933990"/>
                  </a:cubicBezTo>
                  <a:cubicBezTo>
                    <a:pt x="977708" y="719302"/>
                    <a:pt x="809987" y="637406"/>
                    <a:pt x="809987" y="637406"/>
                  </a:cubicBezTo>
                  <a:cubicBezTo>
                    <a:pt x="809987" y="637406"/>
                    <a:pt x="938697" y="555273"/>
                    <a:pt x="938697" y="372622"/>
                  </a:cubicBezTo>
                  <a:cubicBezTo>
                    <a:pt x="938697" y="160460"/>
                    <a:pt x="771067" y="0"/>
                    <a:pt x="523823" y="0"/>
                  </a:cubicBezTo>
                  <a:close/>
                  <a:moveTo>
                    <a:pt x="299767" y="260168"/>
                  </a:moveTo>
                  <a:lnTo>
                    <a:pt x="459917" y="260168"/>
                  </a:lnTo>
                  <a:cubicBezTo>
                    <a:pt x="573740" y="260168"/>
                    <a:pt x="623403" y="318631"/>
                    <a:pt x="623403" y="390829"/>
                  </a:cubicBezTo>
                  <a:cubicBezTo>
                    <a:pt x="623403" y="469211"/>
                    <a:pt x="567170" y="518670"/>
                    <a:pt x="467488" y="518670"/>
                  </a:cubicBezTo>
                  <a:lnTo>
                    <a:pt x="299767" y="518670"/>
                  </a:lnTo>
                  <a:close/>
                  <a:moveTo>
                    <a:pt x="299767" y="785378"/>
                  </a:moveTo>
                  <a:lnTo>
                    <a:pt x="459917" y="785378"/>
                  </a:lnTo>
                  <a:cubicBezTo>
                    <a:pt x="573740" y="785378"/>
                    <a:pt x="623403" y="843840"/>
                    <a:pt x="623403" y="916039"/>
                  </a:cubicBezTo>
                  <a:cubicBezTo>
                    <a:pt x="623403" y="994421"/>
                    <a:pt x="567170" y="1043879"/>
                    <a:pt x="467488" y="1043879"/>
                  </a:cubicBezTo>
                  <a:lnTo>
                    <a:pt x="299767" y="1043879"/>
                  </a:ln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sp>
          <p:nvSpPr>
            <p:cNvPr id="14" name="Freeform: Shape 9">
              <a:extLst>
                <a:ext uri="{FF2B5EF4-FFF2-40B4-BE49-F238E27FC236}">
                  <a16:creationId xmlns:a16="http://schemas.microsoft.com/office/drawing/2014/main" id="{575D3B0C-AF62-46D3-B049-91663D32353E}"/>
                </a:ext>
              </a:extLst>
            </p:cNvPr>
            <p:cNvSpPr/>
            <p:nvPr/>
          </p:nvSpPr>
          <p:spPr>
            <a:xfrm>
              <a:off x="3420312" y="2749510"/>
              <a:ext cx="932152" cy="1329435"/>
            </a:xfrm>
            <a:custGeom>
              <a:avLst/>
              <a:gdLst>
                <a:gd name="connsiteX0" fmla="*/ 299767 w 932152"/>
                <a:gd name="connsiteY0" fmla="*/ 1329436 h 1329435"/>
                <a:gd name="connsiteX1" fmla="*/ 299767 w 932152"/>
                <a:gd name="connsiteY1" fmla="*/ 307740 h 1329435"/>
                <a:gd name="connsiteX2" fmla="*/ 0 w 932152"/>
                <a:gd name="connsiteY2" fmla="*/ 307740 h 1329435"/>
                <a:gd name="connsiteX3" fmla="*/ 0 w 932152"/>
                <a:gd name="connsiteY3" fmla="*/ 0 h 1329435"/>
                <a:gd name="connsiteX4" fmla="*/ 932153 w 932152"/>
                <a:gd name="connsiteY4" fmla="*/ 0 h 1329435"/>
                <a:gd name="connsiteX5" fmla="*/ 932153 w 932152"/>
                <a:gd name="connsiteY5" fmla="*/ 307740 h 1329435"/>
                <a:gd name="connsiteX6" fmla="*/ 620066 w 932152"/>
                <a:gd name="connsiteY6" fmla="*/ 307740 h 1329435"/>
                <a:gd name="connsiteX7" fmla="*/ 620066 w 932152"/>
                <a:gd name="connsiteY7" fmla="*/ 1329436 h 132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52" h="1329435">
                  <a:moveTo>
                    <a:pt x="299767" y="1329436"/>
                  </a:moveTo>
                  <a:lnTo>
                    <a:pt x="299767" y="307740"/>
                  </a:lnTo>
                  <a:lnTo>
                    <a:pt x="0" y="307740"/>
                  </a:lnTo>
                  <a:lnTo>
                    <a:pt x="0" y="0"/>
                  </a:lnTo>
                  <a:lnTo>
                    <a:pt x="932153" y="0"/>
                  </a:lnTo>
                  <a:lnTo>
                    <a:pt x="932153" y="307740"/>
                  </a:lnTo>
                  <a:lnTo>
                    <a:pt x="620066" y="307740"/>
                  </a:lnTo>
                  <a:lnTo>
                    <a:pt x="620066" y="1329436"/>
                  </a:ln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grpSp>
      <p:sp>
        <p:nvSpPr>
          <p:cNvPr id="21" name="object 6">
            <a:extLst>
              <a:ext uri="{FF2B5EF4-FFF2-40B4-BE49-F238E27FC236}">
                <a16:creationId xmlns:a16="http://schemas.microsoft.com/office/drawing/2014/main" id="{8181AB5A-FC54-48E2-8C31-72822EC0928D}"/>
              </a:ext>
            </a:extLst>
          </p:cNvPr>
          <p:cNvSpPr txBox="1"/>
          <p:nvPr userDrawn="1"/>
        </p:nvSpPr>
        <p:spPr>
          <a:xfrm>
            <a:off x="292572" y="4732119"/>
            <a:ext cx="145265" cy="121377"/>
          </a:xfrm>
          <a:prstGeom prst="rect">
            <a:avLst/>
          </a:prstGeom>
        </p:spPr>
        <p:txBody>
          <a:bodyPr vert="horz" wrap="square" lIns="0" tIns="5776" rIns="0" bIns="0" rtlCol="0">
            <a:spAutoFit/>
          </a:bodyPr>
          <a:lstStyle/>
          <a:p>
            <a:pPr marL="17328">
              <a:spcBef>
                <a:spcPts val="46"/>
              </a:spcBef>
            </a:pPr>
            <a:fld id="{81D60167-4931-47E6-BA6A-407CBD079E47}" type="slidenum">
              <a:rPr sz="751" spc="-11" dirty="0">
                <a:solidFill>
                  <a:srgbClr val="5B15C1"/>
                </a:solidFill>
                <a:latin typeface="BT Curve Headline" panose="020B0603020203020204" pitchFamily="34" charset="0"/>
                <a:cs typeface="BT Curve Headline" panose="020B0603020203020204" pitchFamily="34" charset="0"/>
              </a:rPr>
              <a:pPr marL="17328">
                <a:spcBef>
                  <a:spcPts val="46"/>
                </a:spcBef>
              </a:pPr>
              <a:t>‹#›</a:t>
            </a:fld>
            <a:endParaRPr sz="751">
              <a:solidFill>
                <a:srgbClr val="5B15C1"/>
              </a:solidFill>
              <a:latin typeface="BT Curve Headline" panose="020B0603020203020204" pitchFamily="34" charset="0"/>
              <a:cs typeface="BT Curve Headline" panose="020B0603020203020204" pitchFamily="34" charset="0"/>
            </a:endParaRPr>
          </a:p>
        </p:txBody>
      </p:sp>
      <p:sp>
        <p:nvSpPr>
          <p:cNvPr id="3" name="Text Placeholder 2">
            <a:extLst>
              <a:ext uri="{FF2B5EF4-FFF2-40B4-BE49-F238E27FC236}">
                <a16:creationId xmlns:a16="http://schemas.microsoft.com/office/drawing/2014/main" id="{C439E65B-FA07-4D73-9F3A-B66F0E5A0977}"/>
              </a:ext>
            </a:extLst>
          </p:cNvPr>
          <p:cNvSpPr>
            <a:spLocks noGrp="1"/>
          </p:cNvSpPr>
          <p:nvPr>
            <p:ph type="body" sz="quarter" idx="10"/>
          </p:nvPr>
        </p:nvSpPr>
        <p:spPr>
          <a:xfrm>
            <a:off x="287518" y="1139311"/>
            <a:ext cx="2604939" cy="3061263"/>
          </a:xfrm>
          <a:prstGeom prst="rect">
            <a:avLst/>
          </a:prstGeom>
        </p:spPr>
        <p:txBody>
          <a:bodyPr/>
          <a:lstStyle>
            <a:lvl1pPr marL="0" indent="0">
              <a:lnSpc>
                <a:spcPct val="100000"/>
              </a:lnSpc>
              <a:buNone/>
              <a:defRPr lang="en-US" sz="1274" b="0" dirty="0" smtClean="0">
                <a:solidFill>
                  <a:srgbClr val="231F20"/>
                </a:solidFill>
                <a:latin typeface="BT Curve" panose="020B0503020203020204" pitchFamily="34" charset="0"/>
                <a:cs typeface="BT Curve" panose="020B0503020203020204" pitchFamily="34" charset="0"/>
              </a:defRPr>
            </a:lvl1pPr>
            <a:lvl2pPr marL="0" indent="0">
              <a:lnSpc>
                <a:spcPct val="100000"/>
              </a:lnSpc>
              <a:buNone/>
              <a:defRPr lang="en-US" sz="1274" b="0" dirty="0" smtClean="0">
                <a:solidFill>
                  <a:srgbClr val="231F20"/>
                </a:solidFill>
                <a:latin typeface="BT Curve" panose="020B0503020203020204" pitchFamily="34" charset="0"/>
                <a:cs typeface="BT Curve" panose="020B0503020203020204" pitchFamily="34" charset="0"/>
              </a:defRPr>
            </a:lvl2pPr>
            <a:lvl3pPr marL="0" indent="0">
              <a:lnSpc>
                <a:spcPct val="100000"/>
              </a:lnSpc>
              <a:buNone/>
              <a:defRPr lang="en-US" sz="1274" b="0" dirty="0" smtClean="0">
                <a:solidFill>
                  <a:srgbClr val="231F20"/>
                </a:solidFill>
                <a:latin typeface="BT Curve" panose="020B0503020203020204" pitchFamily="34" charset="0"/>
                <a:cs typeface="BT Curve" panose="020B0503020203020204" pitchFamily="34" charset="0"/>
              </a:defRPr>
            </a:lvl3pPr>
            <a:lvl4pPr marL="0" indent="0">
              <a:lnSpc>
                <a:spcPct val="100000"/>
              </a:lnSpc>
              <a:buNone/>
              <a:defRPr lang="en-US" sz="1274" b="0" dirty="0" smtClean="0">
                <a:solidFill>
                  <a:srgbClr val="231F20"/>
                </a:solidFill>
                <a:latin typeface="BT Curve" panose="020B0503020203020204" pitchFamily="34" charset="0"/>
                <a:cs typeface="BT Curve" panose="020B0503020203020204" pitchFamily="34" charset="0"/>
              </a:defRPr>
            </a:lvl4pPr>
            <a:lvl5pPr marL="0" indent="0">
              <a:lnSpc>
                <a:spcPct val="100000"/>
              </a:lnSpc>
              <a:buNone/>
              <a:defRPr lang="en-GB" sz="1274" b="0" dirty="0">
                <a:solidFill>
                  <a:srgbClr val="231F20"/>
                </a:solidFill>
                <a:latin typeface="BT Curve" panose="020B0503020203020204" pitchFamily="34" charset="0"/>
                <a:cs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3D6C91BF-6167-4DDC-A9AD-19DDDFEC151F}"/>
              </a:ext>
            </a:extLst>
          </p:cNvPr>
          <p:cNvSpPr>
            <a:spLocks noGrp="1"/>
          </p:cNvSpPr>
          <p:nvPr>
            <p:ph type="body" sz="quarter" idx="11"/>
          </p:nvPr>
        </p:nvSpPr>
        <p:spPr>
          <a:xfrm>
            <a:off x="3148262" y="1139311"/>
            <a:ext cx="2604939" cy="3061263"/>
          </a:xfrm>
          <a:prstGeom prst="rect">
            <a:avLst/>
          </a:prstGeom>
        </p:spPr>
        <p:txBody>
          <a:bodyPr/>
          <a:lstStyle>
            <a:lvl1pPr marL="0" indent="0">
              <a:lnSpc>
                <a:spcPct val="100000"/>
              </a:lnSpc>
              <a:buNone/>
              <a:defRPr lang="en-US" sz="1274" b="0" dirty="0" smtClean="0">
                <a:solidFill>
                  <a:srgbClr val="231F20"/>
                </a:solidFill>
                <a:latin typeface="BT Curve" panose="020B0503020203020204" pitchFamily="34" charset="0"/>
                <a:cs typeface="BT Curve" panose="020B0503020203020204" pitchFamily="34" charset="0"/>
              </a:defRPr>
            </a:lvl1pPr>
            <a:lvl2pPr marL="0" indent="0">
              <a:lnSpc>
                <a:spcPct val="100000"/>
              </a:lnSpc>
              <a:buNone/>
              <a:defRPr lang="en-US" sz="1274" b="0" dirty="0" smtClean="0">
                <a:solidFill>
                  <a:srgbClr val="231F20"/>
                </a:solidFill>
                <a:latin typeface="BT Curve" panose="020B0503020203020204" pitchFamily="34" charset="0"/>
                <a:cs typeface="BT Curve" panose="020B0503020203020204" pitchFamily="34" charset="0"/>
              </a:defRPr>
            </a:lvl2pPr>
            <a:lvl3pPr marL="0" indent="0">
              <a:lnSpc>
                <a:spcPct val="100000"/>
              </a:lnSpc>
              <a:buNone/>
              <a:defRPr lang="en-US" sz="1274" b="0" dirty="0" smtClean="0">
                <a:solidFill>
                  <a:srgbClr val="231F20"/>
                </a:solidFill>
                <a:latin typeface="BT Curve" panose="020B0503020203020204" pitchFamily="34" charset="0"/>
                <a:cs typeface="BT Curve" panose="020B0503020203020204" pitchFamily="34" charset="0"/>
              </a:defRPr>
            </a:lvl3pPr>
            <a:lvl4pPr marL="0" indent="0">
              <a:lnSpc>
                <a:spcPct val="100000"/>
              </a:lnSpc>
              <a:buNone/>
              <a:defRPr lang="en-US" sz="1274" b="0" dirty="0" smtClean="0">
                <a:solidFill>
                  <a:srgbClr val="231F20"/>
                </a:solidFill>
                <a:latin typeface="BT Curve" panose="020B0503020203020204" pitchFamily="34" charset="0"/>
                <a:cs typeface="BT Curve" panose="020B0503020203020204" pitchFamily="34" charset="0"/>
              </a:defRPr>
            </a:lvl4pPr>
            <a:lvl5pPr marL="0" indent="0">
              <a:lnSpc>
                <a:spcPct val="100000"/>
              </a:lnSpc>
              <a:buNone/>
              <a:defRPr lang="en-GB" sz="1274" b="0" dirty="0">
                <a:solidFill>
                  <a:srgbClr val="231F20"/>
                </a:solidFill>
                <a:latin typeface="BT Curve" panose="020B0503020203020204" pitchFamily="34" charset="0"/>
                <a:cs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432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IMAGE + TITLE 06">
    <p:bg>
      <p:bgPr>
        <a:solidFill>
          <a:srgbClr val="FFFFFF"/>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21864DF7-2808-A507-8D5A-2FD007AA4327}"/>
              </a:ext>
            </a:extLst>
          </p:cNvPr>
          <p:cNvSpPr>
            <a:spLocks noGrp="1"/>
          </p:cNvSpPr>
          <p:nvPr>
            <p:ph type="pic" sz="quarter" idx="13"/>
          </p:nvPr>
        </p:nvSpPr>
        <p:spPr>
          <a:xfrm>
            <a:off x="5911883" y="233363"/>
            <a:ext cx="3008211" cy="3252788"/>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A5C0F328-312F-83F9-6C51-4D8E71A331BA}"/>
              </a:ext>
            </a:extLst>
          </p:cNvPr>
          <p:cNvSpPr/>
          <p:nvPr userDrawn="1"/>
        </p:nvSpPr>
        <p:spPr>
          <a:xfrm>
            <a:off x="5932838" y="4651793"/>
            <a:ext cx="433106" cy="1296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Rectangle 15">
            <a:extLst>
              <a:ext uri="{FF2B5EF4-FFF2-40B4-BE49-F238E27FC236}">
                <a16:creationId xmlns:a16="http://schemas.microsoft.com/office/drawing/2014/main" id="{25C60298-25FA-F282-012D-C22DE5F13E58}"/>
              </a:ext>
            </a:extLst>
          </p:cNvPr>
          <p:cNvSpPr/>
          <p:nvPr userDrawn="1"/>
        </p:nvSpPr>
        <p:spPr>
          <a:xfrm>
            <a:off x="8223706" y="5013900"/>
            <a:ext cx="920294" cy="129600"/>
          </a:xfrm>
          <a:prstGeom prst="rect">
            <a:avLst/>
          </a:prstGeom>
          <a:solidFill>
            <a:srgbClr val="87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7" name="Rectangle 16">
            <a:extLst>
              <a:ext uri="{FF2B5EF4-FFF2-40B4-BE49-F238E27FC236}">
                <a16:creationId xmlns:a16="http://schemas.microsoft.com/office/drawing/2014/main" id="{46C11919-A1E5-A4DA-2CC7-4404F0CF1529}"/>
              </a:ext>
            </a:extLst>
          </p:cNvPr>
          <p:cNvSpPr/>
          <p:nvPr userDrawn="1"/>
        </p:nvSpPr>
        <p:spPr>
          <a:xfrm>
            <a:off x="7756191" y="4280895"/>
            <a:ext cx="1156283" cy="1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4" name="Text Placeholder 3">
            <a:extLst>
              <a:ext uri="{FF2B5EF4-FFF2-40B4-BE49-F238E27FC236}">
                <a16:creationId xmlns:a16="http://schemas.microsoft.com/office/drawing/2014/main" id="{A5E5DDBE-ECC3-EA3C-4652-D840A90D0362}"/>
              </a:ext>
            </a:extLst>
          </p:cNvPr>
          <p:cNvSpPr>
            <a:spLocks noGrp="1"/>
          </p:cNvSpPr>
          <p:nvPr>
            <p:ph type="body" sz="quarter" idx="14"/>
          </p:nvPr>
        </p:nvSpPr>
        <p:spPr>
          <a:xfrm>
            <a:off x="219075" y="1699023"/>
            <a:ext cx="2552700" cy="305990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
            <a:extLst>
              <a:ext uri="{FF2B5EF4-FFF2-40B4-BE49-F238E27FC236}">
                <a16:creationId xmlns:a16="http://schemas.microsoft.com/office/drawing/2014/main" id="{22E0D68E-404E-F2C9-0DCF-E459C7A343D3}"/>
              </a:ext>
            </a:extLst>
          </p:cNvPr>
          <p:cNvSpPr>
            <a:spLocks noGrp="1"/>
          </p:cNvSpPr>
          <p:nvPr>
            <p:ph type="body" sz="quarter" idx="15"/>
          </p:nvPr>
        </p:nvSpPr>
        <p:spPr>
          <a:xfrm>
            <a:off x="2955131" y="1699023"/>
            <a:ext cx="2552700" cy="305990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7">
            <a:extLst>
              <a:ext uri="{FF2B5EF4-FFF2-40B4-BE49-F238E27FC236}">
                <a16:creationId xmlns:a16="http://schemas.microsoft.com/office/drawing/2014/main" id="{BFCAF4B3-967E-DAB2-7509-AD02FC78833A}"/>
              </a:ext>
            </a:extLst>
          </p:cNvPr>
          <p:cNvSpPr>
            <a:spLocks noGrp="1"/>
          </p:cNvSpPr>
          <p:nvPr>
            <p:ph type="body" sz="quarter" idx="10" hasCustomPrompt="1"/>
          </p:nvPr>
        </p:nvSpPr>
        <p:spPr>
          <a:xfrm>
            <a:off x="230982" y="1193840"/>
            <a:ext cx="5288756" cy="421362"/>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5" name="Title 4">
            <a:extLst>
              <a:ext uri="{FF2B5EF4-FFF2-40B4-BE49-F238E27FC236}">
                <a16:creationId xmlns:a16="http://schemas.microsoft.com/office/drawing/2014/main" id="{0559233F-2C47-AD49-FCA2-E8B75CBC5BF7}"/>
              </a:ext>
            </a:extLst>
          </p:cNvPr>
          <p:cNvSpPr>
            <a:spLocks noGrp="1"/>
          </p:cNvSpPr>
          <p:nvPr>
            <p:ph type="title"/>
          </p:nvPr>
        </p:nvSpPr>
        <p:spPr>
          <a:xfrm>
            <a:off x="219075" y="233362"/>
            <a:ext cx="5354240" cy="722234"/>
          </a:xfrm>
        </p:spPr>
        <p:txBody>
          <a:bodyPr/>
          <a:lstStyle>
            <a:lvl1pPr>
              <a:defRPr sz="2700"/>
            </a:lvl1pPr>
          </a:lstStyle>
          <a:p>
            <a:r>
              <a:rPr lang="en-US"/>
              <a:t>Click to edit Master title style</a:t>
            </a:r>
            <a:endParaRPr lang="en-GB"/>
          </a:p>
        </p:txBody>
      </p:sp>
    </p:spTree>
    <p:extLst>
      <p:ext uri="{BB962C8B-B14F-4D97-AF65-F5344CB8AC3E}">
        <p14:creationId xmlns:p14="http://schemas.microsoft.com/office/powerpoint/2010/main" val="47303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68949" y="1513566"/>
            <a:ext cx="4235954" cy="2706893"/>
          </a:xfrm>
        </p:spPr>
        <p:txBody>
          <a:bodyPr/>
          <a:lstStyle>
            <a:lvl1pPr>
              <a:defRPr sz="1121"/>
            </a:lvl1pPr>
            <a:lvl2pPr>
              <a:defRPr sz="1121"/>
            </a:lvl2pPr>
            <a:lvl3pPr>
              <a:defRPr sz="1121"/>
            </a:lvl3pPr>
            <a:lvl4pPr>
              <a:defRPr sz="1121"/>
            </a:lvl4pPr>
            <a:lvl5pPr>
              <a:defRPr sz="1121"/>
            </a:lvl5pPr>
            <a:lvl6pPr>
              <a:defRPr sz="1341"/>
            </a:lvl6pPr>
            <a:lvl7pPr>
              <a:defRPr sz="1341"/>
            </a:lvl7pPr>
            <a:lvl8pPr>
              <a:defRPr sz="1341"/>
            </a:lvl8pPr>
            <a:lvl9pPr>
              <a:defRPr sz="13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39377" y="1513566"/>
            <a:ext cx="4235954" cy="2706893"/>
          </a:xfrm>
        </p:spPr>
        <p:txBody>
          <a:bodyPr/>
          <a:lstStyle>
            <a:lvl1pPr>
              <a:defRPr sz="1121"/>
            </a:lvl1pPr>
            <a:lvl2pPr>
              <a:defRPr sz="1121"/>
            </a:lvl2pPr>
            <a:lvl3pPr>
              <a:defRPr sz="1121"/>
            </a:lvl3pPr>
            <a:lvl4pPr>
              <a:defRPr sz="1121"/>
            </a:lvl4pPr>
            <a:lvl5pPr>
              <a:defRPr sz="1121"/>
            </a:lvl5pPr>
            <a:lvl6pPr>
              <a:defRPr sz="1341"/>
            </a:lvl6pPr>
            <a:lvl7pPr>
              <a:defRPr sz="1341"/>
            </a:lvl7pPr>
            <a:lvl8pPr>
              <a:defRPr sz="1341"/>
            </a:lvl8pPr>
            <a:lvl9pPr>
              <a:defRPr sz="13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3">
            <a:extLst>
              <a:ext uri="{FF2B5EF4-FFF2-40B4-BE49-F238E27FC236}">
                <a16:creationId xmlns:a16="http://schemas.microsoft.com/office/drawing/2014/main" id="{9B516AB9-F8AF-884B-97D5-839AB9A41E11}"/>
              </a:ext>
            </a:extLst>
          </p:cNvPr>
          <p:cNvSpPr>
            <a:spLocks noGrp="1"/>
          </p:cNvSpPr>
          <p:nvPr>
            <p:ph type="sldNum" sz="quarter" idx="12"/>
          </p:nvPr>
        </p:nvSpPr>
        <p:spPr>
          <a:xfrm>
            <a:off x="268950" y="4750597"/>
            <a:ext cx="268949" cy="197603"/>
          </a:xfrm>
          <a:prstGeom prst="rect">
            <a:avLst/>
          </a:prstGeom>
        </p:spPr>
        <p:txBody>
          <a:bodyPr/>
          <a:lstStyle>
            <a:lvl1pPr algn="l">
              <a:defRPr b="1" i="0">
                <a:latin typeface="Century Gothic" panose="020B0502020202020204" pitchFamily="34" charset="0"/>
              </a:defRPr>
            </a:lvl1pPr>
          </a:lstStyle>
          <a:p>
            <a:fld id="{0B868178-02AE-42FC-958D-6B8F13B60175}" type="slidenum">
              <a:rPr lang="en-GB" smtClean="0"/>
              <a:pPr/>
              <a:t>‹#›</a:t>
            </a:fld>
            <a:endParaRPr lang="en-GB"/>
          </a:p>
        </p:txBody>
      </p:sp>
      <p:sp>
        <p:nvSpPr>
          <p:cNvPr id="8" name="Footer Placeholder 4"/>
          <p:cNvSpPr>
            <a:spLocks noGrp="1"/>
          </p:cNvSpPr>
          <p:nvPr>
            <p:ph type="ftr" sz="quarter" idx="3"/>
          </p:nvPr>
        </p:nvSpPr>
        <p:spPr>
          <a:xfrm>
            <a:off x="6616243" y="4750597"/>
            <a:ext cx="1828760" cy="197603"/>
          </a:xfrm>
          <a:prstGeom prst="rect">
            <a:avLst/>
          </a:prstGeom>
        </p:spPr>
        <p:txBody>
          <a:bodyPr vert="horz" lIns="0" tIns="0" rIns="0" bIns="0" rtlCol="0" anchor="b" anchorCtr="0">
            <a:noAutofit/>
          </a:bodyPr>
          <a:lstStyle>
            <a:lvl1pPr algn="r">
              <a:defRPr sz="747" b="1">
                <a:solidFill>
                  <a:schemeClr val="accent1"/>
                </a:solidFill>
              </a:defRPr>
            </a:lvl1pPr>
          </a:lstStyle>
          <a:p>
            <a:r>
              <a:rPr lang="en-GB"/>
              <a:t>Enter Security Classification or remove</a:t>
            </a:r>
          </a:p>
        </p:txBody>
      </p:sp>
      <p:sp>
        <p:nvSpPr>
          <p:cNvPr id="10" name="Date Placeholder 11">
            <a:extLst>
              <a:ext uri="{FF2B5EF4-FFF2-40B4-BE49-F238E27FC236}">
                <a16:creationId xmlns:a16="http://schemas.microsoft.com/office/drawing/2014/main" id="{C39E60E8-B03D-CF46-B400-1768FAAA8855}"/>
              </a:ext>
            </a:extLst>
          </p:cNvPr>
          <p:cNvSpPr>
            <a:spLocks noGrp="1"/>
          </p:cNvSpPr>
          <p:nvPr>
            <p:ph type="dt" sz="half" idx="13"/>
          </p:nvPr>
        </p:nvSpPr>
        <p:spPr>
          <a:xfrm>
            <a:off x="644902" y="4683361"/>
            <a:ext cx="5809953" cy="264839"/>
          </a:xfrm>
          <a:prstGeom prst="rect">
            <a:avLst/>
          </a:prstGeom>
        </p:spPr>
        <p:txBody>
          <a:bodyPr vert="horz" lIns="0" tIns="0" rIns="0" bIns="0" rtlCol="0" anchor="b" anchorCtr="0">
            <a:noAutofit/>
          </a:bodyPr>
          <a:lstStyle>
            <a:lvl1pPr>
              <a:defRPr lang="en-GB" sz="747" b="0" i="0" smtClean="0">
                <a:solidFill>
                  <a:schemeClr val="accent1"/>
                </a:solidFill>
                <a:latin typeface="+mn-lt"/>
              </a:defRPr>
            </a:lvl1pPr>
          </a:lstStyle>
          <a:p>
            <a:r>
              <a:rPr lang="en-GB"/>
              <a:t>Source / Note: remove if not required</a:t>
            </a:r>
          </a:p>
        </p:txBody>
      </p:sp>
    </p:spTree>
    <p:extLst>
      <p:ext uri="{BB962C8B-B14F-4D97-AF65-F5344CB8AC3E}">
        <p14:creationId xmlns:p14="http://schemas.microsoft.com/office/powerpoint/2010/main" val="3288553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p:txBody>
          <a:bodyPr>
            <a:noAutofit/>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874F3D-8000-E1F7-6F5E-B18149C12233}"/>
              </a:ext>
            </a:extLst>
          </p:cNvPr>
          <p:cNvSpPr>
            <a:spLocks noGrp="1"/>
          </p:cNvSpPr>
          <p:nvPr>
            <p:ph type="dt" sz="half" idx="10"/>
          </p:nvPr>
        </p:nvSpPr>
        <p:spPr>
          <a:xfrm>
            <a:off x="628650" y="4767263"/>
            <a:ext cx="2057400" cy="273844"/>
          </a:xfrm>
          <a:prstGeom prst="rect">
            <a:avLst/>
          </a:prstGeom>
        </p:spPr>
        <p:txBody>
          <a:bodyPr vert="horz" lIns="91440" tIns="45720" rIns="91440" bIns="45720" rtlCol="0" anchor="ctr">
            <a:noAutofit/>
          </a:bodyPr>
          <a:lstStyle>
            <a:defPPr>
              <a:defRPr lang="en-US"/>
            </a:defPPr>
            <a:lvl1pPr marL="0" algn="l" defTabSz="685800" rtl="0" eaLnBrk="1" latinLnBrk="0" hangingPunct="1">
              <a:defRPr sz="900" b="0" i="0" kern="1200">
                <a:solidFill>
                  <a:schemeClr val="tx1">
                    <a:tint val="75000"/>
                  </a:schemeClr>
                </a:solidFill>
                <a:latin typeface="BT Curve" panose="020B0503020203020204"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noAutofit/>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noAutofit/>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9" name="Text Placeholder 17">
            <a:extLst>
              <a:ext uri="{FF2B5EF4-FFF2-40B4-BE49-F238E27FC236}">
                <a16:creationId xmlns:a16="http://schemas.microsoft.com/office/drawing/2014/main" id="{CEAD745B-84C2-48F6-7A89-6C1E567D8656}"/>
              </a:ext>
            </a:extLst>
          </p:cNvPr>
          <p:cNvSpPr>
            <a:spLocks noGrp="1"/>
          </p:cNvSpPr>
          <p:nvPr>
            <p:ph type="body" sz="quarter" idx="13"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389698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0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860D57-4B76-5FB5-920A-0CA2A24E6A50}"/>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a:latin typeface="BT Curve" panose="020B0503020203020204" pitchFamily="34" charset="0"/>
            </a:endParaRPr>
          </a:p>
        </p:txBody>
      </p:sp>
      <p:sp>
        <p:nvSpPr>
          <p:cNvPr id="2" name="Title 1">
            <a:extLst>
              <a:ext uri="{FF2B5EF4-FFF2-40B4-BE49-F238E27FC236}">
                <a16:creationId xmlns:a16="http://schemas.microsoft.com/office/drawing/2014/main" id="{1F4B0D48-AA06-EDB9-6765-656A03FF010C}"/>
              </a:ext>
            </a:extLst>
          </p:cNvPr>
          <p:cNvSpPr>
            <a:spLocks noGrp="1"/>
          </p:cNvSpPr>
          <p:nvPr>
            <p:ph type="ctrTitle"/>
          </p:nvPr>
        </p:nvSpPr>
        <p:spPr>
          <a:xfrm>
            <a:off x="188119" y="848916"/>
            <a:ext cx="8724900" cy="1790700"/>
          </a:xfrm>
        </p:spPr>
        <p:txBody>
          <a:bodyPr anchor="b">
            <a:noAutofit/>
          </a:bodyPr>
          <a:lstStyle>
            <a:lvl1pPr algn="l">
              <a:lnSpc>
                <a:spcPct val="80000"/>
              </a:lnSpc>
              <a:defRPr sz="4200">
                <a:solidFill>
                  <a:schemeClr val="bg1"/>
                </a:solidFill>
              </a:defRPr>
            </a:lvl1pPr>
          </a:lstStyle>
          <a:p>
            <a:endParaRPr lang="en-GB"/>
          </a:p>
        </p:txBody>
      </p:sp>
      <p:sp>
        <p:nvSpPr>
          <p:cNvPr id="3" name="Subtitle 2">
            <a:extLst>
              <a:ext uri="{FF2B5EF4-FFF2-40B4-BE49-F238E27FC236}">
                <a16:creationId xmlns:a16="http://schemas.microsoft.com/office/drawing/2014/main" id="{562E01FD-B617-FDC8-41CF-7A59F355ADD4}"/>
              </a:ext>
            </a:extLst>
          </p:cNvPr>
          <p:cNvSpPr>
            <a:spLocks noGrp="1"/>
          </p:cNvSpPr>
          <p:nvPr>
            <p:ph type="subTitle" idx="1" hasCustomPrompt="1"/>
          </p:nvPr>
        </p:nvSpPr>
        <p:spPr>
          <a:xfrm>
            <a:off x="222409" y="2610802"/>
            <a:ext cx="8690609" cy="1241822"/>
          </a:xfrm>
        </p:spPr>
        <p:txBody>
          <a:bodyPr>
            <a:noAutofit/>
          </a:bodyPr>
          <a:lstStyle>
            <a:lvl1pPr marL="0" indent="0" algn="l">
              <a:buNone/>
              <a:defRPr sz="4200">
                <a:solidFill>
                  <a:srgbClr val="7F7F7F"/>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Templates</a:t>
            </a:r>
            <a:endParaRPr lang="en-GB"/>
          </a:p>
        </p:txBody>
      </p:sp>
      <p:pic>
        <p:nvPicPr>
          <p:cNvPr id="14" name="Graphic 13">
            <a:extLst>
              <a:ext uri="{FF2B5EF4-FFF2-40B4-BE49-F238E27FC236}">
                <a16:creationId xmlns:a16="http://schemas.microsoft.com/office/drawing/2014/main" id="{C21C97D9-4C92-A8AB-A461-CAD3EF0B4C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552" y="227648"/>
            <a:ext cx="1313498" cy="429933"/>
          </a:xfrm>
          <a:prstGeom prst="rect">
            <a:avLst/>
          </a:prstGeom>
        </p:spPr>
      </p:pic>
    </p:spTree>
    <p:extLst>
      <p:ext uri="{BB962C8B-B14F-4D97-AF65-F5344CB8AC3E}">
        <p14:creationId xmlns:p14="http://schemas.microsoft.com/office/powerpoint/2010/main" val="198109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0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9D151D-2438-F7F5-556E-0B97AF0C9E48}"/>
              </a:ext>
            </a:extLst>
          </p:cNvPr>
          <p:cNvSpPr>
            <a:spLocks noGrp="1"/>
          </p:cNvSpPr>
          <p:nvPr>
            <p:ph type="pic" sz="quarter" idx="10"/>
          </p:nvPr>
        </p:nvSpPr>
        <p:spPr>
          <a:xfrm>
            <a:off x="0" y="1"/>
            <a:ext cx="9145429" cy="3202305"/>
          </a:xfrm>
          <a:custGeom>
            <a:avLst/>
            <a:gdLst>
              <a:gd name="connsiteX0" fmla="*/ 0 w 12192000"/>
              <a:gd name="connsiteY0" fmla="*/ 0 h 4267200"/>
              <a:gd name="connsiteX1" fmla="*/ 12192000 w 12192000"/>
              <a:gd name="connsiteY1" fmla="*/ 0 h 4267200"/>
              <a:gd name="connsiteX2" fmla="*/ 12192000 w 12192000"/>
              <a:gd name="connsiteY2" fmla="*/ 4267200 h 4267200"/>
              <a:gd name="connsiteX3" fmla="*/ 0 w 12192000"/>
              <a:gd name="connsiteY3" fmla="*/ 4267200 h 4267200"/>
              <a:gd name="connsiteX4" fmla="*/ 0 w 12192000"/>
              <a:gd name="connsiteY4"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6187440 w 12192000"/>
              <a:gd name="connsiteY3" fmla="*/ 4262120 h 4267200"/>
              <a:gd name="connsiteX4" fmla="*/ 0 w 12192000"/>
              <a:gd name="connsiteY4" fmla="*/ 4267200 h 4267200"/>
              <a:gd name="connsiteX5" fmla="*/ 0 w 12192000"/>
              <a:gd name="connsiteY5"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6187440 w 12192000"/>
              <a:gd name="connsiteY4" fmla="*/ 4262120 h 4267200"/>
              <a:gd name="connsiteX5" fmla="*/ 0 w 12192000"/>
              <a:gd name="connsiteY5" fmla="*/ 4267200 h 4267200"/>
              <a:gd name="connsiteX6" fmla="*/ 0 w 12192000"/>
              <a:gd name="connsiteY6"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6192520 w 12192000"/>
              <a:gd name="connsiteY4" fmla="*/ 3662680 h 4267200"/>
              <a:gd name="connsiteX5" fmla="*/ 6187440 w 12192000"/>
              <a:gd name="connsiteY5" fmla="*/ 4262120 h 4267200"/>
              <a:gd name="connsiteX6" fmla="*/ 0 w 12192000"/>
              <a:gd name="connsiteY6" fmla="*/ 4267200 h 4267200"/>
              <a:gd name="connsiteX7" fmla="*/ 0 w 12192000"/>
              <a:gd name="connsiteY7"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6184900 w 12192000"/>
              <a:gd name="connsiteY4" fmla="*/ 3641725 h 4267200"/>
              <a:gd name="connsiteX5" fmla="*/ 6187440 w 12192000"/>
              <a:gd name="connsiteY5" fmla="*/ 4262120 h 4267200"/>
              <a:gd name="connsiteX6" fmla="*/ 0 w 12192000"/>
              <a:gd name="connsiteY6" fmla="*/ 4267200 h 4267200"/>
              <a:gd name="connsiteX7" fmla="*/ 0 w 12192000"/>
              <a:gd name="connsiteY7"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6188710 w 12192000"/>
              <a:gd name="connsiteY4" fmla="*/ 3641725 h 4267200"/>
              <a:gd name="connsiteX5" fmla="*/ 6187440 w 12192000"/>
              <a:gd name="connsiteY5" fmla="*/ 4262120 h 4267200"/>
              <a:gd name="connsiteX6" fmla="*/ 0 w 12192000"/>
              <a:gd name="connsiteY6" fmla="*/ 4267200 h 4267200"/>
              <a:gd name="connsiteX7" fmla="*/ 0 w 12192000"/>
              <a:gd name="connsiteY7"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15885 w 12192000"/>
              <a:gd name="connsiteY3" fmla="*/ 4264025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17790 w 12192000"/>
              <a:gd name="connsiteY3" fmla="*/ 426593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9740"/>
              <a:gd name="connsiteX1" fmla="*/ 12192000 w 12192000"/>
              <a:gd name="connsiteY1" fmla="*/ 0 h 4269740"/>
              <a:gd name="connsiteX2" fmla="*/ 12192000 w 12192000"/>
              <a:gd name="connsiteY2" fmla="*/ 4267200 h 4269740"/>
              <a:gd name="connsiteX3" fmla="*/ 7706360 w 12192000"/>
              <a:gd name="connsiteY3" fmla="*/ 4269740 h 4269740"/>
              <a:gd name="connsiteX4" fmla="*/ 771525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7706360 w 12192000"/>
              <a:gd name="connsiteY3" fmla="*/ 4269740 h 4269740"/>
              <a:gd name="connsiteX4" fmla="*/ 770001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7706360 w 12192000"/>
              <a:gd name="connsiteY3" fmla="*/ 4269740 h 4269740"/>
              <a:gd name="connsiteX4" fmla="*/ 770001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7704455 w 12192000"/>
              <a:gd name="connsiteY3" fmla="*/ 4269740 h 4269740"/>
              <a:gd name="connsiteX4" fmla="*/ 770001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7704455 w 12192000"/>
              <a:gd name="connsiteY3" fmla="*/ 4269740 h 4269740"/>
              <a:gd name="connsiteX4" fmla="*/ 770001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11614785 w 12192000"/>
              <a:gd name="connsiteY3" fmla="*/ 4265294 h 4269740"/>
              <a:gd name="connsiteX4" fmla="*/ 7704455 w 12192000"/>
              <a:gd name="connsiteY4" fmla="*/ 4269740 h 4269740"/>
              <a:gd name="connsiteX5" fmla="*/ 7700010 w 12192000"/>
              <a:gd name="connsiteY5" fmla="*/ 3642360 h 4269740"/>
              <a:gd name="connsiteX6" fmla="*/ 6188710 w 12192000"/>
              <a:gd name="connsiteY6" fmla="*/ 3641725 h 4269740"/>
              <a:gd name="connsiteX7" fmla="*/ 6187440 w 12192000"/>
              <a:gd name="connsiteY7" fmla="*/ 4262120 h 4269740"/>
              <a:gd name="connsiteX8" fmla="*/ 0 w 12192000"/>
              <a:gd name="connsiteY8" fmla="*/ 4267200 h 4269740"/>
              <a:gd name="connsiteX9" fmla="*/ 0 w 12192000"/>
              <a:gd name="connsiteY9"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2192000 w 12193905"/>
              <a:gd name="connsiteY3" fmla="*/ 4267200 h 4269740"/>
              <a:gd name="connsiteX4" fmla="*/ 11614785 w 12193905"/>
              <a:gd name="connsiteY4" fmla="*/ 4265294 h 4269740"/>
              <a:gd name="connsiteX5" fmla="*/ 7704455 w 12193905"/>
              <a:gd name="connsiteY5" fmla="*/ 4269740 h 4269740"/>
              <a:gd name="connsiteX6" fmla="*/ 7700010 w 12193905"/>
              <a:gd name="connsiteY6" fmla="*/ 3642360 h 4269740"/>
              <a:gd name="connsiteX7" fmla="*/ 6188710 w 12193905"/>
              <a:gd name="connsiteY7" fmla="*/ 364172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18595 w 12193905"/>
              <a:gd name="connsiteY3" fmla="*/ 3636645 h 4269740"/>
              <a:gd name="connsiteX4" fmla="*/ 11614785 w 12193905"/>
              <a:gd name="connsiteY4" fmla="*/ 4265294 h 4269740"/>
              <a:gd name="connsiteX5" fmla="*/ 7704455 w 12193905"/>
              <a:gd name="connsiteY5" fmla="*/ 4269740 h 4269740"/>
              <a:gd name="connsiteX6" fmla="*/ 7700010 w 12193905"/>
              <a:gd name="connsiteY6" fmla="*/ 3642360 h 4269740"/>
              <a:gd name="connsiteX7" fmla="*/ 6188710 w 12193905"/>
              <a:gd name="connsiteY7" fmla="*/ 364172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1859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88710 w 12193905"/>
              <a:gd name="connsiteY7" fmla="*/ 364172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2240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88710 w 12193905"/>
              <a:gd name="connsiteY7" fmla="*/ 364172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2240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90615 w 12193905"/>
              <a:gd name="connsiteY7" fmla="*/ 3647440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2240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90615 w 12193905"/>
              <a:gd name="connsiteY7" fmla="*/ 364553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2240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90615 w 12193905"/>
              <a:gd name="connsiteY7" fmla="*/ 3639820 h 4269740"/>
              <a:gd name="connsiteX8" fmla="*/ 6187440 w 12193905"/>
              <a:gd name="connsiteY8" fmla="*/ 4262120 h 4269740"/>
              <a:gd name="connsiteX9" fmla="*/ 0 w 12193905"/>
              <a:gd name="connsiteY9" fmla="*/ 4267200 h 4269740"/>
              <a:gd name="connsiteX10" fmla="*/ 0 w 12193905"/>
              <a:gd name="connsiteY10" fmla="*/ 0 h 426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3905" h="4269740">
                <a:moveTo>
                  <a:pt x="0" y="0"/>
                </a:moveTo>
                <a:lnTo>
                  <a:pt x="12192000" y="0"/>
                </a:lnTo>
                <a:lnTo>
                  <a:pt x="12193905" y="3636644"/>
                </a:lnTo>
                <a:lnTo>
                  <a:pt x="11622405" y="3636645"/>
                </a:lnTo>
                <a:lnTo>
                  <a:pt x="11620500" y="4265294"/>
                </a:lnTo>
                <a:lnTo>
                  <a:pt x="7704455" y="4269740"/>
                </a:lnTo>
                <a:cubicBezTo>
                  <a:pt x="7700645" y="3816350"/>
                  <a:pt x="7703397" y="3928639"/>
                  <a:pt x="7700010" y="3642360"/>
                </a:cubicBezTo>
                <a:lnTo>
                  <a:pt x="6190615" y="3639820"/>
                </a:lnTo>
                <a:cubicBezTo>
                  <a:pt x="6188922" y="3839633"/>
                  <a:pt x="6189133" y="4062307"/>
                  <a:pt x="6187440" y="4262120"/>
                </a:cubicBezTo>
                <a:lnTo>
                  <a:pt x="0" y="4267200"/>
                </a:lnTo>
                <a:lnTo>
                  <a:pt x="0" y="0"/>
                </a:lnTo>
                <a:close/>
              </a:path>
            </a:pathLst>
          </a:custGeom>
          <a:solidFill>
            <a:schemeClr val="bg1">
              <a:lumMod val="85000"/>
            </a:schemeClr>
          </a:solidFill>
        </p:spPr>
        <p:txBody>
          <a:bodyPr/>
          <a:lstStyle>
            <a:lvl1pPr>
              <a:defRPr b="0" i="0">
                <a:latin typeface="BT Curve" panose="020B0503020203020204" pitchFamily="34" charset="0"/>
              </a:defRPr>
            </a:lvl1pPr>
          </a:lstStyle>
          <a:p>
            <a:endParaRPr lang="en-GB"/>
          </a:p>
        </p:txBody>
      </p:sp>
      <p:sp>
        <p:nvSpPr>
          <p:cNvPr id="3" name="Title 2">
            <a:extLst>
              <a:ext uri="{FF2B5EF4-FFF2-40B4-BE49-F238E27FC236}">
                <a16:creationId xmlns:a16="http://schemas.microsoft.com/office/drawing/2014/main" id="{8964CB5E-C597-4929-C78A-CE2C8E9B07E2}"/>
              </a:ext>
            </a:extLst>
          </p:cNvPr>
          <p:cNvSpPr>
            <a:spLocks noGrp="1"/>
          </p:cNvSpPr>
          <p:nvPr>
            <p:ph type="title" hasCustomPrompt="1"/>
          </p:nvPr>
        </p:nvSpPr>
        <p:spPr>
          <a:xfrm>
            <a:off x="219074" y="3714750"/>
            <a:ext cx="6512720" cy="762239"/>
          </a:xfrm>
        </p:spPr>
        <p:txBody>
          <a:bodyPr anchor="b"/>
          <a:lstStyle>
            <a:lvl1pPr>
              <a:lnSpc>
                <a:spcPct val="85000"/>
              </a:lnSpc>
              <a:defRPr sz="3600"/>
            </a:lvl1pPr>
          </a:lstStyle>
          <a:p>
            <a:r>
              <a:rPr lang="en-US"/>
              <a:t>Add title here</a:t>
            </a:r>
            <a:endParaRPr lang="en-GB"/>
          </a:p>
        </p:txBody>
      </p:sp>
      <p:pic>
        <p:nvPicPr>
          <p:cNvPr id="13" name="Graphic 12">
            <a:extLst>
              <a:ext uri="{FF2B5EF4-FFF2-40B4-BE49-F238E27FC236}">
                <a16:creationId xmlns:a16="http://schemas.microsoft.com/office/drawing/2014/main" id="{E39BFF7B-877B-A906-1B76-42AE4D3E17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5214" y="4506806"/>
            <a:ext cx="1487805" cy="486988"/>
          </a:xfrm>
          <a:prstGeom prst="rect">
            <a:avLst/>
          </a:prstGeom>
        </p:spPr>
      </p:pic>
      <p:sp>
        <p:nvSpPr>
          <p:cNvPr id="6" name="Rectangle 5">
            <a:extLst>
              <a:ext uri="{FF2B5EF4-FFF2-40B4-BE49-F238E27FC236}">
                <a16:creationId xmlns:a16="http://schemas.microsoft.com/office/drawing/2014/main" id="{434604B3-BEC1-F9D1-8409-C40D086D550D}"/>
              </a:ext>
            </a:extLst>
          </p:cNvPr>
          <p:cNvSpPr/>
          <p:nvPr userDrawn="1"/>
        </p:nvSpPr>
        <p:spPr>
          <a:xfrm>
            <a:off x="0" y="3192780"/>
            <a:ext cx="4640580" cy="4724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15" name="Rectangle 14">
            <a:extLst>
              <a:ext uri="{FF2B5EF4-FFF2-40B4-BE49-F238E27FC236}">
                <a16:creationId xmlns:a16="http://schemas.microsoft.com/office/drawing/2014/main" id="{BAB75FA8-2E58-B50E-9B6B-1F49F9991013}"/>
              </a:ext>
            </a:extLst>
          </p:cNvPr>
          <p:cNvSpPr/>
          <p:nvPr userDrawn="1"/>
        </p:nvSpPr>
        <p:spPr>
          <a:xfrm>
            <a:off x="5775960" y="3192780"/>
            <a:ext cx="2941320" cy="472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16" name="Rectangle 15">
            <a:extLst>
              <a:ext uri="{FF2B5EF4-FFF2-40B4-BE49-F238E27FC236}">
                <a16:creationId xmlns:a16="http://schemas.microsoft.com/office/drawing/2014/main" id="{D935489F-0081-F8F5-2A77-9397FA21AC4C}"/>
              </a:ext>
            </a:extLst>
          </p:cNvPr>
          <p:cNvSpPr/>
          <p:nvPr userDrawn="1"/>
        </p:nvSpPr>
        <p:spPr>
          <a:xfrm>
            <a:off x="4640580" y="2727960"/>
            <a:ext cx="1135380" cy="472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18" name="Rectangle 17">
            <a:extLst>
              <a:ext uri="{FF2B5EF4-FFF2-40B4-BE49-F238E27FC236}">
                <a16:creationId xmlns:a16="http://schemas.microsoft.com/office/drawing/2014/main" id="{80E1172A-5B21-204C-93E2-BEB9A21DE698}"/>
              </a:ext>
            </a:extLst>
          </p:cNvPr>
          <p:cNvSpPr/>
          <p:nvPr userDrawn="1"/>
        </p:nvSpPr>
        <p:spPr>
          <a:xfrm>
            <a:off x="8717280" y="2727960"/>
            <a:ext cx="426720" cy="472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19" name="Subtitle 2">
            <a:extLst>
              <a:ext uri="{FF2B5EF4-FFF2-40B4-BE49-F238E27FC236}">
                <a16:creationId xmlns:a16="http://schemas.microsoft.com/office/drawing/2014/main" id="{7C742037-DE4B-BE96-D9EB-868DFF3965C1}"/>
              </a:ext>
            </a:extLst>
          </p:cNvPr>
          <p:cNvSpPr>
            <a:spLocks noGrp="1"/>
          </p:cNvSpPr>
          <p:nvPr>
            <p:ph type="subTitle" idx="1" hasCustomPrompt="1"/>
          </p:nvPr>
        </p:nvSpPr>
        <p:spPr>
          <a:xfrm>
            <a:off x="222409" y="4597367"/>
            <a:ext cx="6509385" cy="247602"/>
          </a:xfrm>
        </p:spPr>
        <p:txBody>
          <a:bodyPr>
            <a:noAutofit/>
          </a:bodyPr>
          <a:lstStyle>
            <a:lvl1pPr marL="0" indent="0" algn="l">
              <a:buNone/>
              <a:defRPr sz="150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a:t>
            </a:r>
            <a:endParaRPr lang="en-GB"/>
          </a:p>
        </p:txBody>
      </p:sp>
    </p:spTree>
    <p:extLst>
      <p:ext uri="{BB962C8B-B14F-4D97-AF65-F5344CB8AC3E}">
        <p14:creationId xmlns:p14="http://schemas.microsoft.com/office/powerpoint/2010/main" val="36682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03">
    <p:bg>
      <p:bgPr>
        <a:solidFill>
          <a:srgbClr val="FFFFFF"/>
        </a:solidFill>
        <a:effectLst/>
      </p:bgPr>
    </p:bg>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C8D13F90-6E0E-B295-7135-69B4796B5C27}"/>
              </a:ext>
            </a:extLst>
          </p:cNvPr>
          <p:cNvSpPr>
            <a:spLocks noGrp="1"/>
          </p:cNvSpPr>
          <p:nvPr>
            <p:ph type="title"/>
          </p:nvPr>
        </p:nvSpPr>
        <p:spPr>
          <a:xfrm>
            <a:off x="230982" y="2141220"/>
            <a:ext cx="4341018" cy="1831245"/>
          </a:xfrm>
          <a:prstGeom prst="rect">
            <a:avLst/>
          </a:prstGeom>
        </p:spPr>
        <p:txBody>
          <a:bodyPr lIns="0" tIns="0" rIns="0" bIns="0" anchor="t">
            <a:noAutofit/>
          </a:bodyPr>
          <a:lstStyle>
            <a:lvl1pPr>
              <a:defRPr kumimoji="0" lang="en-US" sz="405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8" name="Picture Placeholder 6">
            <a:extLst>
              <a:ext uri="{FF2B5EF4-FFF2-40B4-BE49-F238E27FC236}">
                <a16:creationId xmlns:a16="http://schemas.microsoft.com/office/drawing/2014/main" id="{18F8D126-69A5-6338-7867-9DC7D4BF8C72}"/>
              </a:ext>
            </a:extLst>
          </p:cNvPr>
          <p:cNvSpPr>
            <a:spLocks noGrp="1"/>
          </p:cNvSpPr>
          <p:nvPr>
            <p:ph type="pic" sz="quarter" idx="13"/>
          </p:nvPr>
        </p:nvSpPr>
        <p:spPr>
          <a:xfrm>
            <a:off x="4990383" y="0"/>
            <a:ext cx="4153618" cy="5143500"/>
          </a:xfrm>
          <a:prstGeom prst="rect">
            <a:avLst/>
          </a:prstGeom>
          <a:solidFill>
            <a:schemeClr val="bg1">
              <a:lumMod val="85000"/>
            </a:schemeClr>
          </a:solidFill>
        </p:spPr>
        <p:txBody>
          <a:bodyPr/>
          <a:lstStyle>
            <a:lvl1pPr>
              <a:defRPr b="0" i="0">
                <a:solidFill>
                  <a:schemeClr val="bg1"/>
                </a:solidFill>
                <a:latin typeface="BT Group Headline" panose="020B0603020203020204" pitchFamily="34"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F6919694-ABC1-EEDE-5141-BBF2372FC82D}"/>
              </a:ext>
            </a:extLst>
          </p:cNvPr>
          <p:cNvSpPr/>
          <p:nvPr userDrawn="1"/>
        </p:nvSpPr>
        <p:spPr>
          <a:xfrm>
            <a:off x="230981" y="1562100"/>
            <a:ext cx="681990" cy="136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13" name="Rectangle 12">
            <a:extLst>
              <a:ext uri="{FF2B5EF4-FFF2-40B4-BE49-F238E27FC236}">
                <a16:creationId xmlns:a16="http://schemas.microsoft.com/office/drawing/2014/main" id="{14095336-4EB8-B3F6-5890-047B66F1EA37}"/>
              </a:ext>
            </a:extLst>
          </p:cNvPr>
          <p:cNvSpPr/>
          <p:nvPr userDrawn="1"/>
        </p:nvSpPr>
        <p:spPr>
          <a:xfrm>
            <a:off x="3633311" y="4822864"/>
            <a:ext cx="1357071" cy="1369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18" name="Text Placeholder 17">
            <a:extLst>
              <a:ext uri="{FF2B5EF4-FFF2-40B4-BE49-F238E27FC236}">
                <a16:creationId xmlns:a16="http://schemas.microsoft.com/office/drawing/2014/main" id="{9821840A-C4FC-5666-DFC7-ED2A52DB96E7}"/>
              </a:ext>
            </a:extLst>
          </p:cNvPr>
          <p:cNvSpPr>
            <a:spLocks noGrp="1"/>
          </p:cNvSpPr>
          <p:nvPr>
            <p:ph type="body" sz="quarter" idx="10" hasCustomPrompt="1"/>
          </p:nvPr>
        </p:nvSpPr>
        <p:spPr>
          <a:xfrm>
            <a:off x="230982" y="4127726"/>
            <a:ext cx="4341019"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grpSp>
        <p:nvGrpSpPr>
          <p:cNvPr id="59" name="Group 58">
            <a:extLst>
              <a:ext uri="{FF2B5EF4-FFF2-40B4-BE49-F238E27FC236}">
                <a16:creationId xmlns:a16="http://schemas.microsoft.com/office/drawing/2014/main" id="{A3D16883-AB91-1A99-4DFE-93F05CBA0087}"/>
              </a:ext>
            </a:extLst>
          </p:cNvPr>
          <p:cNvGrpSpPr/>
          <p:nvPr userDrawn="1"/>
        </p:nvGrpSpPr>
        <p:grpSpPr>
          <a:xfrm>
            <a:off x="229553" y="227648"/>
            <a:ext cx="1312481" cy="431286"/>
            <a:chOff x="306070" y="303531"/>
            <a:chExt cx="1749975" cy="575048"/>
          </a:xfrm>
        </p:grpSpPr>
        <p:sp>
          <p:nvSpPr>
            <p:cNvPr id="44" name="Freeform: Shape 43">
              <a:extLst>
                <a:ext uri="{FF2B5EF4-FFF2-40B4-BE49-F238E27FC236}">
                  <a16:creationId xmlns:a16="http://schemas.microsoft.com/office/drawing/2014/main" id="{2704C8CF-C998-7512-27CD-62C1322E6985}"/>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5" name="Freeform: Shape 44">
              <a:extLst>
                <a:ext uri="{FF2B5EF4-FFF2-40B4-BE49-F238E27FC236}">
                  <a16:creationId xmlns:a16="http://schemas.microsoft.com/office/drawing/2014/main" id="{1424A877-FD28-EC16-831E-F9CCE5E6802F}"/>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6" name="Freeform: Shape 45">
              <a:extLst>
                <a:ext uri="{FF2B5EF4-FFF2-40B4-BE49-F238E27FC236}">
                  <a16:creationId xmlns:a16="http://schemas.microsoft.com/office/drawing/2014/main" id="{29F17501-67A9-7663-3AEC-9B00C686387C}"/>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7" name="Freeform: Shape 46">
              <a:extLst>
                <a:ext uri="{FF2B5EF4-FFF2-40B4-BE49-F238E27FC236}">
                  <a16:creationId xmlns:a16="http://schemas.microsoft.com/office/drawing/2014/main" id="{ABE4C2AA-3368-7BCE-B301-57D8DD718086}"/>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8" name="Freeform: Shape 47">
              <a:extLst>
                <a:ext uri="{FF2B5EF4-FFF2-40B4-BE49-F238E27FC236}">
                  <a16:creationId xmlns:a16="http://schemas.microsoft.com/office/drawing/2014/main" id="{AA37E00A-A19F-61B6-F529-A9DFC6179D97}"/>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9" name="Freeform: Shape 48">
              <a:extLst>
                <a:ext uri="{FF2B5EF4-FFF2-40B4-BE49-F238E27FC236}">
                  <a16:creationId xmlns:a16="http://schemas.microsoft.com/office/drawing/2014/main" id="{2F10AA66-4EDA-5528-5C7E-B52BB89A9613}"/>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50" name="Freeform: Shape 49">
              <a:extLst>
                <a:ext uri="{FF2B5EF4-FFF2-40B4-BE49-F238E27FC236}">
                  <a16:creationId xmlns:a16="http://schemas.microsoft.com/office/drawing/2014/main" id="{FA4C5315-4411-BFE9-D876-1B87346C4C82}"/>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51" name="Freeform: Shape 50">
              <a:extLst>
                <a:ext uri="{FF2B5EF4-FFF2-40B4-BE49-F238E27FC236}">
                  <a16:creationId xmlns:a16="http://schemas.microsoft.com/office/drawing/2014/main" id="{1128F4A9-C4D7-08B5-6DC9-1DFFAA0E7532}"/>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b="0" i="0">
                <a:latin typeface="BT Curve" panose="020B0503020203020204" pitchFamily="34" charset="0"/>
              </a:endParaRPr>
            </a:p>
          </p:txBody>
        </p:sp>
        <p:sp>
          <p:nvSpPr>
            <p:cNvPr id="52" name="Freeform: Shape 51">
              <a:extLst>
                <a:ext uri="{FF2B5EF4-FFF2-40B4-BE49-F238E27FC236}">
                  <a16:creationId xmlns:a16="http://schemas.microsoft.com/office/drawing/2014/main" id="{B5084310-A0A4-5EC8-D0D1-C4318E9E0732}"/>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b="0" i="0">
                <a:latin typeface="BT Curve" panose="020B0503020203020204" pitchFamily="34" charset="0"/>
              </a:endParaRPr>
            </a:p>
          </p:txBody>
        </p:sp>
        <p:sp>
          <p:nvSpPr>
            <p:cNvPr id="53" name="Freeform: Shape 52">
              <a:extLst>
                <a:ext uri="{FF2B5EF4-FFF2-40B4-BE49-F238E27FC236}">
                  <a16:creationId xmlns:a16="http://schemas.microsoft.com/office/drawing/2014/main" id="{EB170361-FAE6-BAFD-9390-B9F847406E08}"/>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b="0" i="0">
                <a:latin typeface="BT Curve" panose="020B0503020203020204" pitchFamily="34" charset="0"/>
              </a:endParaRPr>
            </a:p>
          </p:txBody>
        </p:sp>
        <p:sp>
          <p:nvSpPr>
            <p:cNvPr id="54" name="Freeform: Shape 53">
              <a:extLst>
                <a:ext uri="{FF2B5EF4-FFF2-40B4-BE49-F238E27FC236}">
                  <a16:creationId xmlns:a16="http://schemas.microsoft.com/office/drawing/2014/main" id="{3A5EF38B-D56C-CE2B-FD4B-96294971A773}"/>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b="0" i="0">
                <a:latin typeface="BT Curve" panose="020B0503020203020204" pitchFamily="34" charset="0"/>
              </a:endParaRPr>
            </a:p>
          </p:txBody>
        </p:sp>
        <p:sp>
          <p:nvSpPr>
            <p:cNvPr id="55" name="Freeform: Shape 54">
              <a:extLst>
                <a:ext uri="{FF2B5EF4-FFF2-40B4-BE49-F238E27FC236}">
                  <a16:creationId xmlns:a16="http://schemas.microsoft.com/office/drawing/2014/main" id="{C167B2E1-6A55-ABEB-017E-A09541659518}"/>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b="0" i="0">
                <a:latin typeface="BT Curve" panose="020B0503020203020204" pitchFamily="34" charset="0"/>
              </a:endParaRPr>
            </a:p>
          </p:txBody>
        </p:sp>
        <p:sp>
          <p:nvSpPr>
            <p:cNvPr id="56" name="Freeform: Shape 55">
              <a:extLst>
                <a:ext uri="{FF2B5EF4-FFF2-40B4-BE49-F238E27FC236}">
                  <a16:creationId xmlns:a16="http://schemas.microsoft.com/office/drawing/2014/main" id="{B7641DDD-DF3E-024F-3C86-CC2CE5298CD0}"/>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57" name="Freeform: Shape 56">
              <a:extLst>
                <a:ext uri="{FF2B5EF4-FFF2-40B4-BE49-F238E27FC236}">
                  <a16:creationId xmlns:a16="http://schemas.microsoft.com/office/drawing/2014/main" id="{CF0C0A78-D718-5044-C79C-E6E6B90089B1}"/>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b="0" i="0">
                <a:latin typeface="BT Curve" panose="020B0503020203020204" pitchFamily="34" charset="0"/>
              </a:endParaRPr>
            </a:p>
          </p:txBody>
        </p:sp>
        <p:sp>
          <p:nvSpPr>
            <p:cNvPr id="58" name="Freeform: Shape 57">
              <a:extLst>
                <a:ext uri="{FF2B5EF4-FFF2-40B4-BE49-F238E27FC236}">
                  <a16:creationId xmlns:a16="http://schemas.microsoft.com/office/drawing/2014/main" id="{0CFAF720-BA85-6BD4-F5BE-B4F515FF94E3}"/>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b="0" i="0">
                <a:latin typeface="BT Curve" panose="020B0503020203020204" pitchFamily="34" charset="0"/>
              </a:endParaRPr>
            </a:p>
          </p:txBody>
        </p:sp>
      </p:grpSp>
    </p:spTree>
    <p:extLst>
      <p:ext uri="{BB962C8B-B14F-4D97-AF65-F5344CB8AC3E}">
        <p14:creationId xmlns:p14="http://schemas.microsoft.com/office/powerpoint/2010/main" val="226149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6C69-79F5-44DE-AFE9-1CE1EC541B57}"/>
              </a:ext>
            </a:extLst>
          </p:cNvPr>
          <p:cNvSpPr>
            <a:spLocks noGrp="1"/>
          </p:cNvSpPr>
          <p:nvPr>
            <p:ph type="ctrTitle" hasCustomPrompt="1"/>
          </p:nvPr>
        </p:nvSpPr>
        <p:spPr>
          <a:xfrm>
            <a:off x="413148" y="1400478"/>
            <a:ext cx="4051891" cy="1340278"/>
          </a:xfrm>
        </p:spPr>
        <p:txBody>
          <a:bodyPr vert="horz" lIns="0" tIns="0" rIns="0" bIns="0" rtlCol="0" anchor="b">
            <a:noAutofit/>
          </a:bodyPr>
          <a:lstStyle>
            <a:lvl1pPr>
              <a:defRPr lang="en-GB" sz="3600" b="1" dirty="0">
                <a:latin typeface="Verdana" panose="020B0604030504040204" pitchFamily="34" charset="0"/>
              </a:defRPr>
            </a:lvl1pPr>
          </a:lstStyle>
          <a:p>
            <a:pPr lvl="0"/>
            <a:r>
              <a:rPr lang="en-US"/>
              <a:t>Click to edit title style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20367" y="2916389"/>
            <a:ext cx="4044672" cy="709904"/>
          </a:xfrm>
        </p:spPr>
        <p:txBody>
          <a:bodyPr/>
          <a:lstStyle>
            <a:lvl1pPr marL="0" indent="0" algn="l">
              <a:buNone/>
              <a:defRPr sz="1800">
                <a:solidFill>
                  <a:schemeClr val="tx1"/>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6678AE16-EBA9-48D6-8587-B94C10A73568}"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Picture Placeholder 8">
            <a:extLst>
              <a:ext uri="{FF2B5EF4-FFF2-40B4-BE49-F238E27FC236}">
                <a16:creationId xmlns:a16="http://schemas.microsoft.com/office/drawing/2014/main" id="{895E1F09-2A7E-4122-947D-1AEFE8A1D19E}"/>
              </a:ext>
            </a:extLst>
          </p:cNvPr>
          <p:cNvSpPr>
            <a:spLocks noGrp="1"/>
          </p:cNvSpPr>
          <p:nvPr>
            <p:ph type="pic" sz="quarter" idx="13"/>
          </p:nvPr>
        </p:nvSpPr>
        <p:spPr>
          <a:xfrm>
            <a:off x="4572000" y="1192"/>
            <a:ext cx="4576933" cy="5142310"/>
          </a:xfrm>
        </p:spPr>
        <p:txBody>
          <a:bodyPr/>
          <a:lstStyle/>
          <a:p>
            <a:endParaRPr lang="en-GB"/>
          </a:p>
        </p:txBody>
      </p:sp>
      <p:pic>
        <p:nvPicPr>
          <p:cNvPr id="14" name="Picture 13" descr="A picture containing text, businesscard, vector graphics&#10;&#10;Description automatically generated">
            <a:extLst>
              <a:ext uri="{FF2B5EF4-FFF2-40B4-BE49-F238E27FC236}">
                <a16:creationId xmlns:a16="http://schemas.microsoft.com/office/drawing/2014/main" id="{AF9C0E42-B103-4196-B110-6CE6D62FD47D}"/>
              </a:ext>
            </a:extLst>
          </p:cNvPr>
          <p:cNvPicPr>
            <a:picLocks noChangeAspect="1"/>
          </p:cNvPicPr>
          <p:nvPr userDrawn="1"/>
        </p:nvPicPr>
        <p:blipFill rotWithShape="1">
          <a:blip r:embed="rId2"/>
          <a:srcRect b="39493"/>
          <a:stretch/>
        </p:blipFill>
        <p:spPr>
          <a:xfrm>
            <a:off x="420367" y="294973"/>
            <a:ext cx="897542" cy="594884"/>
          </a:xfrm>
          <a:prstGeom prst="rect">
            <a:avLst/>
          </a:prstGeom>
        </p:spPr>
      </p:pic>
    </p:spTree>
    <p:extLst>
      <p:ext uri="{BB962C8B-B14F-4D97-AF65-F5344CB8AC3E}">
        <p14:creationId xmlns:p14="http://schemas.microsoft.com/office/powerpoint/2010/main" val="2805542170"/>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04">
    <p:bg>
      <p:bgPr>
        <a:solidFill>
          <a:srgbClr val="FFFFFF"/>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25B1123-89B1-848C-34E6-9CFFDCC986D5}"/>
              </a:ext>
            </a:extLst>
          </p:cNvPr>
          <p:cNvSpPr/>
          <p:nvPr userDrawn="1"/>
        </p:nvSpPr>
        <p:spPr>
          <a:xfrm>
            <a:off x="218512" y="1115536"/>
            <a:ext cx="1161573"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6" name="Rectangle 25">
            <a:extLst>
              <a:ext uri="{FF2B5EF4-FFF2-40B4-BE49-F238E27FC236}">
                <a16:creationId xmlns:a16="http://schemas.microsoft.com/office/drawing/2014/main" id="{8A8FFD31-008C-871A-E78A-13B2E87C5084}"/>
              </a:ext>
            </a:extLst>
          </p:cNvPr>
          <p:cNvSpPr/>
          <p:nvPr userDrawn="1"/>
        </p:nvSpPr>
        <p:spPr>
          <a:xfrm>
            <a:off x="4794216" y="4206661"/>
            <a:ext cx="1631760" cy="130016"/>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7" name="Rectangle 26">
            <a:extLst>
              <a:ext uri="{FF2B5EF4-FFF2-40B4-BE49-F238E27FC236}">
                <a16:creationId xmlns:a16="http://schemas.microsoft.com/office/drawing/2014/main" id="{6CA71857-DF49-7BB0-0370-4EC54889F6BA}"/>
              </a:ext>
            </a:extLst>
          </p:cNvPr>
          <p:cNvSpPr/>
          <p:nvPr userDrawn="1"/>
        </p:nvSpPr>
        <p:spPr>
          <a:xfrm>
            <a:off x="4653023" y="1107739"/>
            <a:ext cx="433106"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8" name="Rectangle 27">
            <a:extLst>
              <a:ext uri="{FF2B5EF4-FFF2-40B4-BE49-F238E27FC236}">
                <a16:creationId xmlns:a16="http://schemas.microsoft.com/office/drawing/2014/main" id="{632183B7-1D48-39C7-2803-4441A9420E54}"/>
              </a:ext>
            </a:extLst>
          </p:cNvPr>
          <p:cNvSpPr/>
          <p:nvPr userDrawn="1"/>
        </p:nvSpPr>
        <p:spPr>
          <a:xfrm>
            <a:off x="4653023" y="223840"/>
            <a:ext cx="1631760"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9" name="Rectangle 28">
            <a:extLst>
              <a:ext uri="{FF2B5EF4-FFF2-40B4-BE49-F238E27FC236}">
                <a16:creationId xmlns:a16="http://schemas.microsoft.com/office/drawing/2014/main" id="{C8EAEF2D-74B6-01DC-A5F8-0B32A284323F}"/>
              </a:ext>
            </a:extLst>
          </p:cNvPr>
          <p:cNvSpPr/>
          <p:nvPr userDrawn="1"/>
        </p:nvSpPr>
        <p:spPr>
          <a:xfrm>
            <a:off x="7925489" y="1107739"/>
            <a:ext cx="1218511" cy="130016"/>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1" name="Rectangle 30">
            <a:extLst>
              <a:ext uri="{FF2B5EF4-FFF2-40B4-BE49-F238E27FC236}">
                <a16:creationId xmlns:a16="http://schemas.microsoft.com/office/drawing/2014/main" id="{03E000A5-7698-265C-2868-4E22C0113683}"/>
              </a:ext>
            </a:extLst>
          </p:cNvPr>
          <p:cNvSpPr/>
          <p:nvPr userDrawn="1"/>
        </p:nvSpPr>
        <p:spPr>
          <a:xfrm>
            <a:off x="6931204" y="2320711"/>
            <a:ext cx="920294"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4" name="Rectangle 33">
            <a:extLst>
              <a:ext uri="{FF2B5EF4-FFF2-40B4-BE49-F238E27FC236}">
                <a16:creationId xmlns:a16="http://schemas.microsoft.com/office/drawing/2014/main" id="{8EF0DD22-7757-F50D-23F0-27316979DF0E}"/>
              </a:ext>
            </a:extLst>
          </p:cNvPr>
          <p:cNvSpPr/>
          <p:nvPr userDrawn="1"/>
        </p:nvSpPr>
        <p:spPr>
          <a:xfrm>
            <a:off x="7925489" y="4206661"/>
            <a:ext cx="1218511" cy="130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 name="Title 2">
            <a:extLst>
              <a:ext uri="{FF2B5EF4-FFF2-40B4-BE49-F238E27FC236}">
                <a16:creationId xmlns:a16="http://schemas.microsoft.com/office/drawing/2014/main" id="{8964CB5E-C597-4929-C78A-CE2C8E9B07E2}"/>
              </a:ext>
            </a:extLst>
          </p:cNvPr>
          <p:cNvSpPr>
            <a:spLocks noGrp="1"/>
          </p:cNvSpPr>
          <p:nvPr>
            <p:ph type="title"/>
          </p:nvPr>
        </p:nvSpPr>
        <p:spPr>
          <a:xfrm>
            <a:off x="193357" y="1782663"/>
            <a:ext cx="6512720" cy="1886367"/>
          </a:xfrm>
        </p:spPr>
        <p:txBody>
          <a:bodyPr/>
          <a:lstStyle>
            <a:lvl1pPr>
              <a:defRPr sz="5400"/>
            </a:lvl1pPr>
          </a:lstStyle>
          <a:p>
            <a:r>
              <a:rPr lang="en-US"/>
              <a:t>Click to edit Master title style</a:t>
            </a:r>
            <a:endParaRPr lang="en-GB"/>
          </a:p>
        </p:txBody>
      </p:sp>
      <p:grpSp>
        <p:nvGrpSpPr>
          <p:cNvPr id="32" name="Group 31">
            <a:extLst>
              <a:ext uri="{FF2B5EF4-FFF2-40B4-BE49-F238E27FC236}">
                <a16:creationId xmlns:a16="http://schemas.microsoft.com/office/drawing/2014/main" id="{BA94A549-E8B6-4B44-4930-CB93CC8F016C}"/>
              </a:ext>
            </a:extLst>
          </p:cNvPr>
          <p:cNvGrpSpPr/>
          <p:nvPr userDrawn="1"/>
        </p:nvGrpSpPr>
        <p:grpSpPr>
          <a:xfrm>
            <a:off x="229553" y="4401027"/>
            <a:ext cx="1312481" cy="431286"/>
            <a:chOff x="306070" y="303531"/>
            <a:chExt cx="1749975" cy="575048"/>
          </a:xfrm>
        </p:grpSpPr>
        <p:sp>
          <p:nvSpPr>
            <p:cNvPr id="33" name="Freeform: Shape 32">
              <a:extLst>
                <a:ext uri="{FF2B5EF4-FFF2-40B4-BE49-F238E27FC236}">
                  <a16:creationId xmlns:a16="http://schemas.microsoft.com/office/drawing/2014/main" id="{49BA079D-ECC7-455B-0587-C6FA6A7945DF}"/>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5" name="Freeform: Shape 34">
              <a:extLst>
                <a:ext uri="{FF2B5EF4-FFF2-40B4-BE49-F238E27FC236}">
                  <a16:creationId xmlns:a16="http://schemas.microsoft.com/office/drawing/2014/main" id="{03FEDD3F-7F26-E66F-C98C-97977408FF3E}"/>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6" name="Freeform: Shape 35">
              <a:extLst>
                <a:ext uri="{FF2B5EF4-FFF2-40B4-BE49-F238E27FC236}">
                  <a16:creationId xmlns:a16="http://schemas.microsoft.com/office/drawing/2014/main" id="{1584726E-CE7D-FE5E-BFB0-0423E7D5E205}"/>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7" name="Freeform: Shape 36">
              <a:extLst>
                <a:ext uri="{FF2B5EF4-FFF2-40B4-BE49-F238E27FC236}">
                  <a16:creationId xmlns:a16="http://schemas.microsoft.com/office/drawing/2014/main" id="{49332499-5BC3-0E6E-0CAE-33007ACB7301}"/>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8" name="Freeform: Shape 37">
              <a:extLst>
                <a:ext uri="{FF2B5EF4-FFF2-40B4-BE49-F238E27FC236}">
                  <a16:creationId xmlns:a16="http://schemas.microsoft.com/office/drawing/2014/main" id="{297134F5-3B27-020D-BBCD-EBEF888EDCC3}"/>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9" name="Freeform: Shape 38">
              <a:extLst>
                <a:ext uri="{FF2B5EF4-FFF2-40B4-BE49-F238E27FC236}">
                  <a16:creationId xmlns:a16="http://schemas.microsoft.com/office/drawing/2014/main" id="{40DD8D6C-DB85-9BF4-CC1D-9342AECC888B}"/>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0" name="Freeform: Shape 39">
              <a:extLst>
                <a:ext uri="{FF2B5EF4-FFF2-40B4-BE49-F238E27FC236}">
                  <a16:creationId xmlns:a16="http://schemas.microsoft.com/office/drawing/2014/main" id="{950C5995-A1E7-6A12-F53F-81B9CD3C923F}"/>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1" name="Freeform: Shape 40">
              <a:extLst>
                <a:ext uri="{FF2B5EF4-FFF2-40B4-BE49-F238E27FC236}">
                  <a16:creationId xmlns:a16="http://schemas.microsoft.com/office/drawing/2014/main" id="{EC4FE63E-0953-F660-6959-6A5BF1A4653C}"/>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b="0" i="0">
                <a:latin typeface="BT Curve" panose="020B0503020203020204" pitchFamily="34" charset="0"/>
              </a:endParaRPr>
            </a:p>
          </p:txBody>
        </p:sp>
        <p:sp>
          <p:nvSpPr>
            <p:cNvPr id="42" name="Freeform: Shape 41">
              <a:extLst>
                <a:ext uri="{FF2B5EF4-FFF2-40B4-BE49-F238E27FC236}">
                  <a16:creationId xmlns:a16="http://schemas.microsoft.com/office/drawing/2014/main" id="{2140E9CA-2C21-4E56-46ED-C2ADA34818A0}"/>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b="0" i="0">
                <a:latin typeface="BT Curve" panose="020B0503020203020204" pitchFamily="34" charset="0"/>
              </a:endParaRPr>
            </a:p>
          </p:txBody>
        </p:sp>
        <p:sp>
          <p:nvSpPr>
            <p:cNvPr id="43" name="Freeform: Shape 42">
              <a:extLst>
                <a:ext uri="{FF2B5EF4-FFF2-40B4-BE49-F238E27FC236}">
                  <a16:creationId xmlns:a16="http://schemas.microsoft.com/office/drawing/2014/main" id="{A59D0574-038B-389E-55CC-94CF1C358F04}"/>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b="0" i="0">
                <a:latin typeface="BT Curve" panose="020B0503020203020204" pitchFamily="34" charset="0"/>
              </a:endParaRPr>
            </a:p>
          </p:txBody>
        </p:sp>
        <p:sp>
          <p:nvSpPr>
            <p:cNvPr id="44" name="Freeform: Shape 43">
              <a:extLst>
                <a:ext uri="{FF2B5EF4-FFF2-40B4-BE49-F238E27FC236}">
                  <a16:creationId xmlns:a16="http://schemas.microsoft.com/office/drawing/2014/main" id="{C08A73FC-F04E-04DE-1E36-AB064F71F1F4}"/>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b="0" i="0">
                <a:latin typeface="BT Curve" panose="020B0503020203020204" pitchFamily="34" charset="0"/>
              </a:endParaRPr>
            </a:p>
          </p:txBody>
        </p:sp>
        <p:sp>
          <p:nvSpPr>
            <p:cNvPr id="45" name="Freeform: Shape 44">
              <a:extLst>
                <a:ext uri="{FF2B5EF4-FFF2-40B4-BE49-F238E27FC236}">
                  <a16:creationId xmlns:a16="http://schemas.microsoft.com/office/drawing/2014/main" id="{5F27D052-AC48-1F6F-832F-ABC80AC061CE}"/>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b="0" i="0">
                <a:latin typeface="BT Curve" panose="020B0503020203020204" pitchFamily="34" charset="0"/>
              </a:endParaRPr>
            </a:p>
          </p:txBody>
        </p:sp>
        <p:sp>
          <p:nvSpPr>
            <p:cNvPr id="46" name="Freeform: Shape 45">
              <a:extLst>
                <a:ext uri="{FF2B5EF4-FFF2-40B4-BE49-F238E27FC236}">
                  <a16:creationId xmlns:a16="http://schemas.microsoft.com/office/drawing/2014/main" id="{FF496636-56B8-B5E7-BCD0-FD4AE4FE94E2}"/>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7" name="Freeform: Shape 46">
              <a:extLst>
                <a:ext uri="{FF2B5EF4-FFF2-40B4-BE49-F238E27FC236}">
                  <a16:creationId xmlns:a16="http://schemas.microsoft.com/office/drawing/2014/main" id="{90174F0C-D96C-2DF4-D28D-525F9640D763}"/>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b="0" i="0">
                <a:latin typeface="BT Curve" panose="020B0503020203020204" pitchFamily="34" charset="0"/>
              </a:endParaRPr>
            </a:p>
          </p:txBody>
        </p:sp>
        <p:sp>
          <p:nvSpPr>
            <p:cNvPr id="48" name="Freeform: Shape 47">
              <a:extLst>
                <a:ext uri="{FF2B5EF4-FFF2-40B4-BE49-F238E27FC236}">
                  <a16:creationId xmlns:a16="http://schemas.microsoft.com/office/drawing/2014/main" id="{1B0BD9DE-6C1E-4619-28E0-0DBD64D21305}"/>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b="0" i="0">
                <a:latin typeface="BT Curve" panose="020B0503020203020204" pitchFamily="34" charset="0"/>
              </a:endParaRPr>
            </a:p>
          </p:txBody>
        </p:sp>
      </p:grpSp>
    </p:spTree>
    <p:extLst>
      <p:ext uri="{BB962C8B-B14F-4D97-AF65-F5344CB8AC3E}">
        <p14:creationId xmlns:p14="http://schemas.microsoft.com/office/powerpoint/2010/main" val="8442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06">
    <p:bg>
      <p:bgPr>
        <a:solidFill>
          <a:srgbClr val="FFFFFF"/>
        </a:solidFill>
        <a:effectLst/>
      </p:bgPr>
    </p:bg>
    <p:spTree>
      <p:nvGrpSpPr>
        <p:cNvPr id="1" name=""/>
        <p:cNvGrpSpPr/>
        <p:nvPr/>
      </p:nvGrpSpPr>
      <p:grpSpPr>
        <a:xfrm>
          <a:off x="0" y="0"/>
          <a:ext cx="0" cy="0"/>
          <a:chOff x="0" y="0"/>
          <a:chExt cx="0" cy="0"/>
        </a:xfrm>
      </p:grpSpPr>
      <p:sp>
        <p:nvSpPr>
          <p:cNvPr id="19" name="Title 15">
            <a:extLst>
              <a:ext uri="{FF2B5EF4-FFF2-40B4-BE49-F238E27FC236}">
                <a16:creationId xmlns:a16="http://schemas.microsoft.com/office/drawing/2014/main" id="{FF872486-6E5F-4A93-BF59-FE96F2959969}"/>
              </a:ext>
            </a:extLst>
          </p:cNvPr>
          <p:cNvSpPr>
            <a:spLocks noGrp="1"/>
          </p:cNvSpPr>
          <p:nvPr>
            <p:ph type="title"/>
          </p:nvPr>
        </p:nvSpPr>
        <p:spPr>
          <a:xfrm>
            <a:off x="230981" y="2379437"/>
            <a:ext cx="5085272" cy="1010745"/>
          </a:xfrm>
          <a:prstGeom prst="rect">
            <a:avLst/>
          </a:prstGeom>
        </p:spPr>
        <p:txBody>
          <a:bodyPr lIns="0" tIns="0" rIns="0" bIns="0" anchor="b">
            <a:noAutofit/>
          </a:bodyPr>
          <a:lstStyle>
            <a:lvl1pPr>
              <a:defRPr kumimoji="0" lang="en-US" sz="405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20" name="Text Placeholder 17">
            <a:extLst>
              <a:ext uri="{FF2B5EF4-FFF2-40B4-BE49-F238E27FC236}">
                <a16:creationId xmlns:a16="http://schemas.microsoft.com/office/drawing/2014/main" id="{41D94926-E68F-4D4D-A484-D29154CA4084}"/>
              </a:ext>
            </a:extLst>
          </p:cNvPr>
          <p:cNvSpPr>
            <a:spLocks noGrp="1"/>
          </p:cNvSpPr>
          <p:nvPr>
            <p:ph type="body" sz="quarter" idx="10" hasCustomPrompt="1"/>
          </p:nvPr>
        </p:nvSpPr>
        <p:spPr>
          <a:xfrm>
            <a:off x="230982" y="3656897"/>
            <a:ext cx="3935905" cy="1102032"/>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pPr marL="213713" marR="0" lvl="0" indent="-207938" defTabSz="415875" eaLnBrk="1" fontAlgn="auto" latinLnBrk="0" hangingPunct="1">
              <a:lnSpc>
                <a:spcPct val="100000"/>
              </a:lnSpc>
              <a:spcBef>
                <a:spcPts val="707"/>
              </a:spcBef>
              <a:spcAft>
                <a:spcPts val="0"/>
              </a:spcAft>
              <a:buClrTx/>
              <a:buSzTx/>
              <a:tabLst/>
              <a:defRPr/>
            </a:pPr>
            <a:r>
              <a:rPr lang="en-US"/>
              <a:t>Click to enter sub heading.</a:t>
            </a:r>
          </a:p>
        </p:txBody>
      </p:sp>
      <p:sp>
        <p:nvSpPr>
          <p:cNvPr id="4" name="Text Placeholder 3">
            <a:extLst>
              <a:ext uri="{FF2B5EF4-FFF2-40B4-BE49-F238E27FC236}">
                <a16:creationId xmlns:a16="http://schemas.microsoft.com/office/drawing/2014/main" id="{0BE94EBB-EDF3-FC98-C0FC-94D60E670CF5}"/>
              </a:ext>
            </a:extLst>
          </p:cNvPr>
          <p:cNvSpPr>
            <a:spLocks noGrp="1"/>
          </p:cNvSpPr>
          <p:nvPr>
            <p:ph type="body" sz="quarter" idx="11"/>
          </p:nvPr>
        </p:nvSpPr>
        <p:spPr>
          <a:xfrm>
            <a:off x="7231880" y="3920490"/>
            <a:ext cx="1681139" cy="838439"/>
          </a:xfrm>
        </p:spPr>
        <p:txBody>
          <a:bodyPr/>
          <a:lstStyle>
            <a:lvl1pPr>
              <a:defRPr sz="1200" b="0">
                <a:latin typeface="+mj-lt"/>
              </a:defRPr>
            </a:lvl1pPr>
          </a:lstStyle>
          <a:p>
            <a:pPr lvl="0"/>
            <a:r>
              <a:rPr lang="en-US"/>
              <a:t>Click to edit Master text styles</a:t>
            </a:r>
          </a:p>
        </p:txBody>
      </p:sp>
      <p:sp>
        <p:nvSpPr>
          <p:cNvPr id="6" name="Rectangle 5">
            <a:extLst>
              <a:ext uri="{FF2B5EF4-FFF2-40B4-BE49-F238E27FC236}">
                <a16:creationId xmlns:a16="http://schemas.microsoft.com/office/drawing/2014/main" id="{10FAE061-F24D-0ED7-C654-858214CF8D41}"/>
              </a:ext>
            </a:extLst>
          </p:cNvPr>
          <p:cNvSpPr/>
          <p:nvPr userDrawn="1"/>
        </p:nvSpPr>
        <p:spPr>
          <a:xfrm>
            <a:off x="230981" y="1180543"/>
            <a:ext cx="1631760"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7" name="Rectangle 6">
            <a:extLst>
              <a:ext uri="{FF2B5EF4-FFF2-40B4-BE49-F238E27FC236}">
                <a16:creationId xmlns:a16="http://schemas.microsoft.com/office/drawing/2014/main" id="{E2857019-DE3D-5D40-19A3-97BB62D6168D}"/>
              </a:ext>
            </a:extLst>
          </p:cNvPr>
          <p:cNvSpPr/>
          <p:nvPr userDrawn="1"/>
        </p:nvSpPr>
        <p:spPr>
          <a:xfrm>
            <a:off x="6731794" y="1569007"/>
            <a:ext cx="433106" cy="130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9" name="Rectangle 8">
            <a:extLst>
              <a:ext uri="{FF2B5EF4-FFF2-40B4-BE49-F238E27FC236}">
                <a16:creationId xmlns:a16="http://schemas.microsoft.com/office/drawing/2014/main" id="{BE43AC85-CC90-821C-659F-8784DCEFC8CB}"/>
              </a:ext>
            </a:extLst>
          </p:cNvPr>
          <p:cNvSpPr/>
          <p:nvPr userDrawn="1"/>
        </p:nvSpPr>
        <p:spPr>
          <a:xfrm>
            <a:off x="7694508" y="3507274"/>
            <a:ext cx="1218511" cy="130016"/>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0" name="Rectangle 9">
            <a:extLst>
              <a:ext uri="{FF2B5EF4-FFF2-40B4-BE49-F238E27FC236}">
                <a16:creationId xmlns:a16="http://schemas.microsoft.com/office/drawing/2014/main" id="{3F934E10-5B63-DCEE-A7B5-5B3EFE287D24}"/>
              </a:ext>
            </a:extLst>
          </p:cNvPr>
          <p:cNvSpPr/>
          <p:nvPr userDrawn="1"/>
        </p:nvSpPr>
        <p:spPr>
          <a:xfrm>
            <a:off x="7992725" y="526201"/>
            <a:ext cx="920294"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nvGrpSpPr>
          <p:cNvPr id="29" name="Group 28">
            <a:extLst>
              <a:ext uri="{FF2B5EF4-FFF2-40B4-BE49-F238E27FC236}">
                <a16:creationId xmlns:a16="http://schemas.microsoft.com/office/drawing/2014/main" id="{6402A1F1-08ED-FBC0-E5C8-030DD0A40967}"/>
              </a:ext>
            </a:extLst>
          </p:cNvPr>
          <p:cNvGrpSpPr/>
          <p:nvPr userDrawn="1"/>
        </p:nvGrpSpPr>
        <p:grpSpPr>
          <a:xfrm>
            <a:off x="229553" y="227648"/>
            <a:ext cx="1312481" cy="431286"/>
            <a:chOff x="306070" y="303531"/>
            <a:chExt cx="1749975" cy="575048"/>
          </a:xfrm>
        </p:grpSpPr>
        <p:sp>
          <p:nvSpPr>
            <p:cNvPr id="30" name="Freeform: Shape 29">
              <a:extLst>
                <a:ext uri="{FF2B5EF4-FFF2-40B4-BE49-F238E27FC236}">
                  <a16:creationId xmlns:a16="http://schemas.microsoft.com/office/drawing/2014/main" id="{43006AF1-0289-D91C-FFD3-D938A40CD84D}"/>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1" name="Freeform: Shape 30">
              <a:extLst>
                <a:ext uri="{FF2B5EF4-FFF2-40B4-BE49-F238E27FC236}">
                  <a16:creationId xmlns:a16="http://schemas.microsoft.com/office/drawing/2014/main" id="{F215DCC6-283E-5E51-3074-E6DAB84D3927}"/>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2" name="Freeform: Shape 31">
              <a:extLst>
                <a:ext uri="{FF2B5EF4-FFF2-40B4-BE49-F238E27FC236}">
                  <a16:creationId xmlns:a16="http://schemas.microsoft.com/office/drawing/2014/main" id="{C95833F8-FB74-7A56-83B9-B7D48C8F1DE6}"/>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3" name="Freeform: Shape 32">
              <a:extLst>
                <a:ext uri="{FF2B5EF4-FFF2-40B4-BE49-F238E27FC236}">
                  <a16:creationId xmlns:a16="http://schemas.microsoft.com/office/drawing/2014/main" id="{DE7130C7-DDE8-B8D0-305B-374F77F40381}"/>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4" name="Freeform: Shape 33">
              <a:extLst>
                <a:ext uri="{FF2B5EF4-FFF2-40B4-BE49-F238E27FC236}">
                  <a16:creationId xmlns:a16="http://schemas.microsoft.com/office/drawing/2014/main" id="{12098FA2-F9FF-1004-0916-37E9BD8B1935}"/>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5" name="Freeform: Shape 34">
              <a:extLst>
                <a:ext uri="{FF2B5EF4-FFF2-40B4-BE49-F238E27FC236}">
                  <a16:creationId xmlns:a16="http://schemas.microsoft.com/office/drawing/2014/main" id="{15D19343-FC06-0285-64E0-4FEBA40F5405}"/>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6" name="Freeform: Shape 35">
              <a:extLst>
                <a:ext uri="{FF2B5EF4-FFF2-40B4-BE49-F238E27FC236}">
                  <a16:creationId xmlns:a16="http://schemas.microsoft.com/office/drawing/2014/main" id="{9E14894D-0923-CFDF-569C-45A04EBA8D1A}"/>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37" name="Freeform: Shape 36">
              <a:extLst>
                <a:ext uri="{FF2B5EF4-FFF2-40B4-BE49-F238E27FC236}">
                  <a16:creationId xmlns:a16="http://schemas.microsoft.com/office/drawing/2014/main" id="{BE208D13-2088-3D1A-B033-E5ABE897EC3E}"/>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b="0" i="0">
                <a:latin typeface="BT Curve" panose="020B0503020203020204" pitchFamily="34" charset="0"/>
              </a:endParaRPr>
            </a:p>
          </p:txBody>
        </p:sp>
        <p:sp>
          <p:nvSpPr>
            <p:cNvPr id="38" name="Freeform: Shape 37">
              <a:extLst>
                <a:ext uri="{FF2B5EF4-FFF2-40B4-BE49-F238E27FC236}">
                  <a16:creationId xmlns:a16="http://schemas.microsoft.com/office/drawing/2014/main" id="{E0911315-AA3B-BB7E-4A62-D07931B50FED}"/>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b="0" i="0">
                <a:latin typeface="BT Curve" panose="020B0503020203020204" pitchFamily="34" charset="0"/>
              </a:endParaRPr>
            </a:p>
          </p:txBody>
        </p:sp>
        <p:sp>
          <p:nvSpPr>
            <p:cNvPr id="39" name="Freeform: Shape 38">
              <a:extLst>
                <a:ext uri="{FF2B5EF4-FFF2-40B4-BE49-F238E27FC236}">
                  <a16:creationId xmlns:a16="http://schemas.microsoft.com/office/drawing/2014/main" id="{00A50FB4-3232-8EA7-2CC8-BB8E72DC2429}"/>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b="0" i="0">
                <a:latin typeface="BT Curve" panose="020B0503020203020204" pitchFamily="34" charset="0"/>
              </a:endParaRPr>
            </a:p>
          </p:txBody>
        </p:sp>
        <p:sp>
          <p:nvSpPr>
            <p:cNvPr id="40" name="Freeform: Shape 39">
              <a:extLst>
                <a:ext uri="{FF2B5EF4-FFF2-40B4-BE49-F238E27FC236}">
                  <a16:creationId xmlns:a16="http://schemas.microsoft.com/office/drawing/2014/main" id="{61E543A8-E555-9C02-7C98-E97A92B2329F}"/>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b="0" i="0">
                <a:latin typeface="BT Curve" panose="020B0503020203020204" pitchFamily="34" charset="0"/>
              </a:endParaRPr>
            </a:p>
          </p:txBody>
        </p:sp>
        <p:sp>
          <p:nvSpPr>
            <p:cNvPr id="41" name="Freeform: Shape 40">
              <a:extLst>
                <a:ext uri="{FF2B5EF4-FFF2-40B4-BE49-F238E27FC236}">
                  <a16:creationId xmlns:a16="http://schemas.microsoft.com/office/drawing/2014/main" id="{98A94363-52FE-2293-05EF-A602CDDF9F3C}"/>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b="0" i="0">
                <a:latin typeface="BT Curve" panose="020B0503020203020204" pitchFamily="34" charset="0"/>
              </a:endParaRPr>
            </a:p>
          </p:txBody>
        </p:sp>
        <p:sp>
          <p:nvSpPr>
            <p:cNvPr id="42" name="Freeform: Shape 41">
              <a:extLst>
                <a:ext uri="{FF2B5EF4-FFF2-40B4-BE49-F238E27FC236}">
                  <a16:creationId xmlns:a16="http://schemas.microsoft.com/office/drawing/2014/main" id="{05C4EC83-19BC-A053-987F-0C5F6C9F7BCF}"/>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3" name="Freeform: Shape 42">
              <a:extLst>
                <a:ext uri="{FF2B5EF4-FFF2-40B4-BE49-F238E27FC236}">
                  <a16:creationId xmlns:a16="http://schemas.microsoft.com/office/drawing/2014/main" id="{1439AF39-7A2F-01DC-531C-352A81A30171}"/>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b="0" i="0">
                <a:latin typeface="BT Curve" panose="020B0503020203020204" pitchFamily="34" charset="0"/>
              </a:endParaRPr>
            </a:p>
          </p:txBody>
        </p:sp>
        <p:sp>
          <p:nvSpPr>
            <p:cNvPr id="44" name="Freeform: Shape 43">
              <a:extLst>
                <a:ext uri="{FF2B5EF4-FFF2-40B4-BE49-F238E27FC236}">
                  <a16:creationId xmlns:a16="http://schemas.microsoft.com/office/drawing/2014/main" id="{87288916-1856-C130-EAFB-4FF4CA112AE4}"/>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b="0" i="0">
                <a:latin typeface="BT Curve" panose="020B0503020203020204" pitchFamily="34" charset="0"/>
              </a:endParaRPr>
            </a:p>
          </p:txBody>
        </p:sp>
      </p:grpSp>
    </p:spTree>
    <p:extLst>
      <p:ext uri="{BB962C8B-B14F-4D97-AF65-F5344CB8AC3E}">
        <p14:creationId xmlns:p14="http://schemas.microsoft.com/office/powerpoint/2010/main" val="348260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p:txBody>
          <a:bodyPr>
            <a:noAutofit/>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874F3D-8000-E1F7-6F5E-B18149C12233}"/>
              </a:ext>
            </a:extLst>
          </p:cNvPr>
          <p:cNvSpPr>
            <a:spLocks noGrp="1"/>
          </p:cNvSpPr>
          <p:nvPr>
            <p:ph type="dt" sz="half" idx="10"/>
          </p:nvPr>
        </p:nvSpPr>
        <p:spPr>
          <a:xfrm>
            <a:off x="628650" y="4767263"/>
            <a:ext cx="2057400" cy="273844"/>
          </a:xfrm>
          <a:prstGeom prst="rect">
            <a:avLst/>
          </a:prstGeom>
        </p:spPr>
        <p:txBody>
          <a:bodyPr vert="horz" lIns="91440" tIns="45720" rIns="91440" bIns="45720" rtlCol="0" anchor="ctr">
            <a:noAutofit/>
          </a:bodyPr>
          <a:lstStyle>
            <a:defPPr>
              <a:defRPr lang="en-US"/>
            </a:defPPr>
            <a:lvl1pPr marL="0" algn="l" defTabSz="685800" rtl="0" eaLnBrk="1" latinLnBrk="0" hangingPunct="1">
              <a:defRPr sz="900" b="0" i="0" kern="1200">
                <a:solidFill>
                  <a:schemeClr val="tx1">
                    <a:tint val="75000"/>
                  </a:schemeClr>
                </a:solidFill>
                <a:latin typeface="BT Curve" panose="020B0503020203020204"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noAutofit/>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noAutofit/>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9" name="Text Placeholder 17">
            <a:extLst>
              <a:ext uri="{FF2B5EF4-FFF2-40B4-BE49-F238E27FC236}">
                <a16:creationId xmlns:a16="http://schemas.microsoft.com/office/drawing/2014/main" id="{CEAD745B-84C2-48F6-7A89-6C1E567D8656}"/>
              </a:ext>
            </a:extLst>
          </p:cNvPr>
          <p:cNvSpPr>
            <a:spLocks noGrp="1"/>
          </p:cNvSpPr>
          <p:nvPr>
            <p:ph type="body" sz="quarter" idx="13"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330912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X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1699022"/>
            <a:ext cx="4201354"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8" name="Content Placeholder 2">
            <a:extLst>
              <a:ext uri="{FF2B5EF4-FFF2-40B4-BE49-F238E27FC236}">
                <a16:creationId xmlns:a16="http://schemas.microsoft.com/office/drawing/2014/main" id="{DFA48EAA-1E7A-4D74-0726-E417D04E58F6}"/>
              </a:ext>
            </a:extLst>
          </p:cNvPr>
          <p:cNvSpPr>
            <a:spLocks noGrp="1"/>
          </p:cNvSpPr>
          <p:nvPr>
            <p:ph idx="13"/>
          </p:nvPr>
        </p:nvSpPr>
        <p:spPr>
          <a:xfrm>
            <a:off x="4711664" y="1699022"/>
            <a:ext cx="4201354"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7">
            <a:extLst>
              <a:ext uri="{FF2B5EF4-FFF2-40B4-BE49-F238E27FC236}">
                <a16:creationId xmlns:a16="http://schemas.microsoft.com/office/drawing/2014/main" id="{A416AA82-7D4B-24CA-F645-21131E4F409F}"/>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250558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X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2" name="Text Placeholder 17">
            <a:extLst>
              <a:ext uri="{FF2B5EF4-FFF2-40B4-BE49-F238E27FC236}">
                <a16:creationId xmlns:a16="http://schemas.microsoft.com/office/drawing/2014/main" id="{9667F846-39B1-DDF1-7705-93CD694F8EF3}"/>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9" name="Content Placeholder 2">
            <a:extLst>
              <a:ext uri="{FF2B5EF4-FFF2-40B4-BE49-F238E27FC236}">
                <a16:creationId xmlns:a16="http://schemas.microsoft.com/office/drawing/2014/main" id="{58159FA8-9D8D-49EE-44DD-C14CA39BEBB8}"/>
              </a:ext>
            </a:extLst>
          </p:cNvPr>
          <p:cNvSpPr>
            <a:spLocks noGrp="1"/>
          </p:cNvSpPr>
          <p:nvPr>
            <p:ph idx="1"/>
          </p:nvPr>
        </p:nvSpPr>
        <p:spPr>
          <a:xfrm>
            <a:off x="219074" y="1699022"/>
            <a:ext cx="2748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E40978FF-33A8-B48C-0F07-DDBB16FE314E}"/>
              </a:ext>
            </a:extLst>
          </p:cNvPr>
          <p:cNvSpPr>
            <a:spLocks noGrp="1"/>
          </p:cNvSpPr>
          <p:nvPr>
            <p:ph idx="13"/>
          </p:nvPr>
        </p:nvSpPr>
        <p:spPr>
          <a:xfrm>
            <a:off x="3191746" y="1699022"/>
            <a:ext cx="2748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24502416-9A86-BEA4-30DD-84F2815601AD}"/>
              </a:ext>
            </a:extLst>
          </p:cNvPr>
          <p:cNvSpPr>
            <a:spLocks noGrp="1"/>
          </p:cNvSpPr>
          <p:nvPr>
            <p:ph idx="14"/>
          </p:nvPr>
        </p:nvSpPr>
        <p:spPr>
          <a:xfrm>
            <a:off x="6164417" y="1699022"/>
            <a:ext cx="2748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396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X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1699022"/>
            <a:ext cx="2004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8" name="Content Placeholder 2">
            <a:extLst>
              <a:ext uri="{FF2B5EF4-FFF2-40B4-BE49-F238E27FC236}">
                <a16:creationId xmlns:a16="http://schemas.microsoft.com/office/drawing/2014/main" id="{DFA48EAA-1E7A-4D74-0726-E417D04E58F6}"/>
              </a:ext>
            </a:extLst>
          </p:cNvPr>
          <p:cNvSpPr>
            <a:spLocks noGrp="1"/>
          </p:cNvSpPr>
          <p:nvPr>
            <p:ph idx="13"/>
          </p:nvPr>
        </p:nvSpPr>
        <p:spPr>
          <a:xfrm>
            <a:off x="2452825" y="1699022"/>
            <a:ext cx="2004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7BD5D7FB-B866-CD72-E505-569022365D33}"/>
              </a:ext>
            </a:extLst>
          </p:cNvPr>
          <p:cNvSpPr>
            <a:spLocks noGrp="1"/>
          </p:cNvSpPr>
          <p:nvPr>
            <p:ph idx="14"/>
          </p:nvPr>
        </p:nvSpPr>
        <p:spPr>
          <a:xfrm>
            <a:off x="4686575" y="1699022"/>
            <a:ext cx="2004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6B1772AF-5F1B-BF20-4DC4-1A61A07EC6FE}"/>
              </a:ext>
            </a:extLst>
          </p:cNvPr>
          <p:cNvSpPr>
            <a:spLocks noGrp="1"/>
          </p:cNvSpPr>
          <p:nvPr>
            <p:ph idx="15"/>
          </p:nvPr>
        </p:nvSpPr>
        <p:spPr>
          <a:xfrm>
            <a:off x="6920325" y="1699022"/>
            <a:ext cx="2004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7">
            <a:extLst>
              <a:ext uri="{FF2B5EF4-FFF2-40B4-BE49-F238E27FC236}">
                <a16:creationId xmlns:a16="http://schemas.microsoft.com/office/drawing/2014/main" id="{9667F846-39B1-DDF1-7705-93CD694F8EF3}"/>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13255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DE BAR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1699022"/>
            <a:ext cx="2004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0" name="Text Placeholder 17">
            <a:extLst>
              <a:ext uri="{FF2B5EF4-FFF2-40B4-BE49-F238E27FC236}">
                <a16:creationId xmlns:a16="http://schemas.microsoft.com/office/drawing/2014/main" id="{1931CE89-BEC1-3B24-239D-B6EDB37E7501}"/>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112287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DE BA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53F97-D373-7C02-984C-05709F3E1AFB}"/>
              </a:ext>
            </a:extLst>
          </p:cNvPr>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1699022"/>
            <a:ext cx="2004600" cy="305990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8" name="Text Placeholder 17">
            <a:extLst>
              <a:ext uri="{FF2B5EF4-FFF2-40B4-BE49-F238E27FC236}">
                <a16:creationId xmlns:a16="http://schemas.microsoft.com/office/drawing/2014/main" id="{745B8369-EBDD-05F1-F035-712C743F36A9}"/>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228191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EY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D0E33-CE0D-B38B-588B-E30B6BAD0BB6}"/>
              </a:ext>
            </a:extLst>
          </p:cNvPr>
          <p:cNvSpPr/>
          <p:nvPr userDrawn="1"/>
        </p:nvSpPr>
        <p:spPr>
          <a:xfrm>
            <a:off x="3002973" y="0"/>
            <a:ext cx="6141027" cy="4790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8" name="Rectangle 7">
            <a:extLst>
              <a:ext uri="{FF2B5EF4-FFF2-40B4-BE49-F238E27FC236}">
                <a16:creationId xmlns:a16="http://schemas.microsoft.com/office/drawing/2014/main" id="{D545556D-94DB-E9DC-F7D4-F08FFAB20FA3}"/>
              </a:ext>
            </a:extLst>
          </p:cNvPr>
          <p:cNvSpPr/>
          <p:nvPr userDrawn="1"/>
        </p:nvSpPr>
        <p:spPr>
          <a:xfrm>
            <a:off x="7270779" y="4660165"/>
            <a:ext cx="1873221"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9" name="Rectangle 8">
            <a:extLst>
              <a:ext uri="{FF2B5EF4-FFF2-40B4-BE49-F238E27FC236}">
                <a16:creationId xmlns:a16="http://schemas.microsoft.com/office/drawing/2014/main" id="{72D179C8-ACD8-50BC-03DA-453C07D9D473}"/>
              </a:ext>
            </a:extLst>
          </p:cNvPr>
          <p:cNvSpPr/>
          <p:nvPr userDrawn="1"/>
        </p:nvSpPr>
        <p:spPr>
          <a:xfrm>
            <a:off x="3002973" y="4782553"/>
            <a:ext cx="4267806"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 name="Title 1">
            <a:extLst>
              <a:ext uri="{FF2B5EF4-FFF2-40B4-BE49-F238E27FC236}">
                <a16:creationId xmlns:a16="http://schemas.microsoft.com/office/drawing/2014/main" id="{4AB9B7AA-3FFC-1E40-6494-3BDBC1EB603F}"/>
              </a:ext>
            </a:extLst>
          </p:cNvPr>
          <p:cNvSpPr>
            <a:spLocks noGrp="1"/>
          </p:cNvSpPr>
          <p:nvPr>
            <p:ph type="title" hasCustomPrompt="1"/>
          </p:nvPr>
        </p:nvSpPr>
        <p:spPr>
          <a:xfrm>
            <a:off x="219075" y="233362"/>
            <a:ext cx="2535555" cy="1001078"/>
          </a:xfrm>
        </p:spPr>
        <p:txBody>
          <a:bodyPr/>
          <a:lstStyle>
            <a:lvl1pPr>
              <a:defRPr sz="2700"/>
            </a:lvl1pPr>
          </a:lstStyle>
          <a:p>
            <a:r>
              <a:rPr lang="en-US"/>
              <a:t>Add title here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2034541"/>
            <a:ext cx="2535555" cy="2724389"/>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1" name="Text Placeholder 17">
            <a:extLst>
              <a:ext uri="{FF2B5EF4-FFF2-40B4-BE49-F238E27FC236}">
                <a16:creationId xmlns:a16="http://schemas.microsoft.com/office/drawing/2014/main" id="{3E3C349C-A9AD-D262-3B78-1563D46D05D0}"/>
              </a:ext>
            </a:extLst>
          </p:cNvPr>
          <p:cNvSpPr>
            <a:spLocks noGrp="1"/>
          </p:cNvSpPr>
          <p:nvPr>
            <p:ph type="body" sz="quarter" idx="10" hasCustomPrompt="1"/>
          </p:nvPr>
        </p:nvSpPr>
        <p:spPr>
          <a:xfrm>
            <a:off x="230982" y="1234440"/>
            <a:ext cx="2523649"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9179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1" name="Text Placeholder 17">
            <a:extLst>
              <a:ext uri="{FF2B5EF4-FFF2-40B4-BE49-F238E27FC236}">
                <a16:creationId xmlns:a16="http://schemas.microsoft.com/office/drawing/2014/main" id="{3B6470CE-B37C-5AE2-51C4-24A7D63B1A92}"/>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367499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NI">
    <p:spTree>
      <p:nvGrpSpPr>
        <p:cNvPr id="1" name=""/>
        <p:cNvGrpSpPr/>
        <p:nvPr/>
      </p:nvGrpSpPr>
      <p:grpSpPr>
        <a:xfrm>
          <a:off x="0" y="0"/>
          <a:ext cx="0" cy="0"/>
          <a:chOff x="0" y="0"/>
          <a:chExt cx="0" cy="0"/>
        </a:xfrm>
      </p:grpSpPr>
      <p:pic>
        <p:nvPicPr>
          <p:cNvPr id="9" name="Picture 8" descr="A picture containing text, businesscard, vector graphics&#10;&#10;Description automatically generated">
            <a:extLst>
              <a:ext uri="{FF2B5EF4-FFF2-40B4-BE49-F238E27FC236}">
                <a16:creationId xmlns:a16="http://schemas.microsoft.com/office/drawing/2014/main" id="{999DCEE9-1AAE-4BAF-8507-43B1CF11843A}"/>
              </a:ext>
            </a:extLst>
          </p:cNvPr>
          <p:cNvPicPr>
            <a:picLocks noChangeAspect="1"/>
          </p:cNvPicPr>
          <p:nvPr userDrawn="1"/>
        </p:nvPicPr>
        <p:blipFill>
          <a:blip r:embed="rId2"/>
          <a:stretch>
            <a:fillRect/>
          </a:stretch>
        </p:blipFill>
        <p:spPr>
          <a:xfrm>
            <a:off x="420367" y="294973"/>
            <a:ext cx="897542" cy="983167"/>
          </a:xfrm>
          <a:prstGeom prst="rect">
            <a:avLst/>
          </a:prstGeom>
        </p:spPr>
      </p:pic>
      <p:sp>
        <p:nvSpPr>
          <p:cNvPr id="2" name="Title 1">
            <a:extLst>
              <a:ext uri="{FF2B5EF4-FFF2-40B4-BE49-F238E27FC236}">
                <a16:creationId xmlns:a16="http://schemas.microsoft.com/office/drawing/2014/main" id="{6F396C69-79F5-44DE-AFE9-1CE1EC541B57}"/>
              </a:ext>
            </a:extLst>
          </p:cNvPr>
          <p:cNvSpPr>
            <a:spLocks noGrp="1"/>
          </p:cNvSpPr>
          <p:nvPr>
            <p:ph type="ctrTitle" hasCustomPrompt="1"/>
          </p:nvPr>
        </p:nvSpPr>
        <p:spPr>
          <a:xfrm>
            <a:off x="413148" y="1400478"/>
            <a:ext cx="4051891" cy="1340278"/>
          </a:xfrm>
        </p:spPr>
        <p:txBody>
          <a:bodyPr vert="horz" lIns="0" tIns="0" rIns="0" bIns="0" rtlCol="0" anchor="b">
            <a:noAutofit/>
          </a:bodyPr>
          <a:lstStyle>
            <a:lvl1pPr>
              <a:defRPr lang="en-GB" sz="3600" b="1" dirty="0">
                <a:latin typeface="Verdana" panose="020B0604030504040204" pitchFamily="34" charset="0"/>
              </a:defRPr>
            </a:lvl1pPr>
          </a:lstStyle>
          <a:p>
            <a:pPr lvl="0"/>
            <a:r>
              <a:rPr lang="en-US"/>
              <a:t>Click to edit title style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20367" y="2916389"/>
            <a:ext cx="4044672" cy="709904"/>
          </a:xfrm>
        </p:spPr>
        <p:txBody>
          <a:bodyPr/>
          <a:lstStyle>
            <a:lvl1pPr marL="0" indent="0" algn="l">
              <a:buNone/>
              <a:defRPr sz="1800">
                <a:solidFill>
                  <a:schemeClr val="tx1"/>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6678AE16-EBA9-48D6-8587-B94C10A73568}"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Picture Placeholder 8">
            <a:extLst>
              <a:ext uri="{FF2B5EF4-FFF2-40B4-BE49-F238E27FC236}">
                <a16:creationId xmlns:a16="http://schemas.microsoft.com/office/drawing/2014/main" id="{895E1F09-2A7E-4122-947D-1AEFE8A1D19E}"/>
              </a:ext>
            </a:extLst>
          </p:cNvPr>
          <p:cNvSpPr>
            <a:spLocks noGrp="1"/>
          </p:cNvSpPr>
          <p:nvPr>
            <p:ph type="pic" sz="quarter" idx="13"/>
          </p:nvPr>
        </p:nvSpPr>
        <p:spPr>
          <a:xfrm>
            <a:off x="4572000" y="1192"/>
            <a:ext cx="4576933" cy="5142310"/>
          </a:xfrm>
        </p:spPr>
        <p:txBody>
          <a:bodyPr/>
          <a:lstStyle/>
          <a:p>
            <a:endParaRPr lang="en-GB"/>
          </a:p>
        </p:txBody>
      </p:sp>
    </p:spTree>
    <p:extLst>
      <p:ext uri="{BB962C8B-B14F-4D97-AF65-F5344CB8AC3E}">
        <p14:creationId xmlns:p14="http://schemas.microsoft.com/office/powerpoint/2010/main" val="3975411688"/>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EE0F12-09F5-F83C-4352-AEFB67A9CA93}"/>
              </a:ext>
            </a:extLst>
          </p:cNvPr>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0" name="Text Placeholder 17">
            <a:extLst>
              <a:ext uri="{FF2B5EF4-FFF2-40B4-BE49-F238E27FC236}">
                <a16:creationId xmlns:a16="http://schemas.microsoft.com/office/drawing/2014/main" id="{C9BE713F-8B3D-9730-4E87-FFD95913C419}"/>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91462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FOGRAPHIC 0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3BD4E8F-A514-7821-D930-C075168E8D4B}"/>
              </a:ext>
            </a:extLst>
          </p:cNvPr>
          <p:cNvGrpSpPr/>
          <p:nvPr/>
        </p:nvGrpSpPr>
        <p:grpSpPr>
          <a:xfrm>
            <a:off x="3215142" y="2077092"/>
            <a:ext cx="2721690" cy="3066409"/>
            <a:chOff x="391750" y="2458542"/>
            <a:chExt cx="2913011" cy="4088545"/>
          </a:xfrm>
        </p:grpSpPr>
        <p:sp>
          <p:nvSpPr>
            <p:cNvPr id="15" name="Rectangle 14">
              <a:extLst>
                <a:ext uri="{FF2B5EF4-FFF2-40B4-BE49-F238E27FC236}">
                  <a16:creationId xmlns:a16="http://schemas.microsoft.com/office/drawing/2014/main" id="{E19BE83E-CD58-AC0B-2494-F80D02F08444}"/>
                </a:ext>
              </a:extLst>
            </p:cNvPr>
            <p:cNvSpPr/>
            <p:nvPr/>
          </p:nvSpPr>
          <p:spPr>
            <a:xfrm>
              <a:off x="391751" y="2631897"/>
              <a:ext cx="2913010" cy="3915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Rectangle 15">
              <a:extLst>
                <a:ext uri="{FF2B5EF4-FFF2-40B4-BE49-F238E27FC236}">
                  <a16:creationId xmlns:a16="http://schemas.microsoft.com/office/drawing/2014/main" id="{47D92E01-34AC-7564-396E-EBCD63FC2890}"/>
                </a:ext>
              </a:extLst>
            </p:cNvPr>
            <p:cNvSpPr/>
            <p:nvPr/>
          </p:nvSpPr>
          <p:spPr>
            <a:xfrm>
              <a:off x="391750" y="2458542"/>
              <a:ext cx="1456505" cy="1733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7" name="Rectangle 16">
              <a:extLst>
                <a:ext uri="{FF2B5EF4-FFF2-40B4-BE49-F238E27FC236}">
                  <a16:creationId xmlns:a16="http://schemas.microsoft.com/office/drawing/2014/main" id="{F015745C-C9D8-3933-37BE-C1A8EAD239EC}"/>
                </a:ext>
              </a:extLst>
            </p:cNvPr>
            <p:cNvSpPr/>
            <p:nvPr/>
          </p:nvSpPr>
          <p:spPr>
            <a:xfrm>
              <a:off x="1848255" y="2631897"/>
              <a:ext cx="1456505" cy="1733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grpSp>
        <p:nvGrpSpPr>
          <p:cNvPr id="19" name="Group 18">
            <a:extLst>
              <a:ext uri="{FF2B5EF4-FFF2-40B4-BE49-F238E27FC236}">
                <a16:creationId xmlns:a16="http://schemas.microsoft.com/office/drawing/2014/main" id="{556C413F-CB8E-C504-8066-4CE3A3616B59}"/>
              </a:ext>
            </a:extLst>
          </p:cNvPr>
          <p:cNvGrpSpPr/>
          <p:nvPr/>
        </p:nvGrpSpPr>
        <p:grpSpPr>
          <a:xfrm>
            <a:off x="6191329" y="2495257"/>
            <a:ext cx="2721690" cy="2648243"/>
            <a:chOff x="391750" y="2458542"/>
            <a:chExt cx="2913011" cy="3530991"/>
          </a:xfrm>
        </p:grpSpPr>
        <p:sp>
          <p:nvSpPr>
            <p:cNvPr id="23" name="Rectangle 22">
              <a:extLst>
                <a:ext uri="{FF2B5EF4-FFF2-40B4-BE49-F238E27FC236}">
                  <a16:creationId xmlns:a16="http://schemas.microsoft.com/office/drawing/2014/main" id="{3134B358-B3B6-C5E5-9C0D-476083FE4531}"/>
                </a:ext>
              </a:extLst>
            </p:cNvPr>
            <p:cNvSpPr/>
            <p:nvPr/>
          </p:nvSpPr>
          <p:spPr>
            <a:xfrm>
              <a:off x="391751" y="2631896"/>
              <a:ext cx="2913010" cy="3357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4" name="Rectangle 23">
              <a:extLst>
                <a:ext uri="{FF2B5EF4-FFF2-40B4-BE49-F238E27FC236}">
                  <a16:creationId xmlns:a16="http://schemas.microsoft.com/office/drawing/2014/main" id="{8B6E27B6-897F-039E-5F46-D60A0D5C51FB}"/>
                </a:ext>
              </a:extLst>
            </p:cNvPr>
            <p:cNvSpPr/>
            <p:nvPr/>
          </p:nvSpPr>
          <p:spPr>
            <a:xfrm>
              <a:off x="391750" y="2458542"/>
              <a:ext cx="1456505" cy="173355"/>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5" name="Rectangle 24">
              <a:extLst>
                <a:ext uri="{FF2B5EF4-FFF2-40B4-BE49-F238E27FC236}">
                  <a16:creationId xmlns:a16="http://schemas.microsoft.com/office/drawing/2014/main" id="{C55253AF-AA92-06BE-B511-EBEED64C556B}"/>
                </a:ext>
              </a:extLst>
            </p:cNvPr>
            <p:cNvSpPr/>
            <p:nvPr/>
          </p:nvSpPr>
          <p:spPr>
            <a:xfrm>
              <a:off x="1848255" y="2631897"/>
              <a:ext cx="1456505" cy="1733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grpSp>
        <p:nvGrpSpPr>
          <p:cNvPr id="26" name="Group 25">
            <a:extLst>
              <a:ext uri="{FF2B5EF4-FFF2-40B4-BE49-F238E27FC236}">
                <a16:creationId xmlns:a16="http://schemas.microsoft.com/office/drawing/2014/main" id="{0A287F3B-B84B-3353-7467-B785AA9A44A1}"/>
              </a:ext>
            </a:extLst>
          </p:cNvPr>
          <p:cNvGrpSpPr/>
          <p:nvPr userDrawn="1"/>
        </p:nvGrpSpPr>
        <p:grpSpPr>
          <a:xfrm>
            <a:off x="224984" y="1699023"/>
            <a:ext cx="2721690" cy="3444478"/>
            <a:chOff x="-4144400" y="2458542"/>
            <a:chExt cx="3628920" cy="4592637"/>
          </a:xfrm>
        </p:grpSpPr>
        <p:sp>
          <p:nvSpPr>
            <p:cNvPr id="27" name="Rectangle 26">
              <a:extLst>
                <a:ext uri="{FF2B5EF4-FFF2-40B4-BE49-F238E27FC236}">
                  <a16:creationId xmlns:a16="http://schemas.microsoft.com/office/drawing/2014/main" id="{970C3BA1-A60B-012C-5D81-FA27E18F2BE6}"/>
                </a:ext>
              </a:extLst>
            </p:cNvPr>
            <p:cNvSpPr/>
            <p:nvPr/>
          </p:nvSpPr>
          <p:spPr>
            <a:xfrm>
              <a:off x="-4144399" y="2631897"/>
              <a:ext cx="3628919" cy="44192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8" name="Rectangle 27">
              <a:extLst>
                <a:ext uri="{FF2B5EF4-FFF2-40B4-BE49-F238E27FC236}">
                  <a16:creationId xmlns:a16="http://schemas.microsoft.com/office/drawing/2014/main" id="{E2EC07ED-3C73-D8D5-F209-35C62AF308C8}"/>
                </a:ext>
              </a:extLst>
            </p:cNvPr>
            <p:cNvSpPr/>
            <p:nvPr/>
          </p:nvSpPr>
          <p:spPr>
            <a:xfrm>
              <a:off x="-4144400" y="2458542"/>
              <a:ext cx="1814459" cy="1733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9" name="Rectangle 28">
              <a:extLst>
                <a:ext uri="{FF2B5EF4-FFF2-40B4-BE49-F238E27FC236}">
                  <a16:creationId xmlns:a16="http://schemas.microsoft.com/office/drawing/2014/main" id="{72F961CD-44AB-9AC6-5F9F-420864BB83BA}"/>
                </a:ext>
              </a:extLst>
            </p:cNvPr>
            <p:cNvSpPr/>
            <p:nvPr/>
          </p:nvSpPr>
          <p:spPr>
            <a:xfrm>
              <a:off x="-2329941" y="2631897"/>
              <a:ext cx="1814459" cy="173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sp>
        <p:nvSpPr>
          <p:cNvPr id="33" name="Text Placeholder 17">
            <a:extLst>
              <a:ext uri="{FF2B5EF4-FFF2-40B4-BE49-F238E27FC236}">
                <a16:creationId xmlns:a16="http://schemas.microsoft.com/office/drawing/2014/main" id="{197AF5A4-41AB-A5F0-0D0D-5DF2B717FBDF}"/>
              </a:ext>
            </a:extLst>
          </p:cNvPr>
          <p:cNvSpPr>
            <a:spLocks noGrp="1"/>
          </p:cNvSpPr>
          <p:nvPr>
            <p:ph type="body" sz="quarter" idx="13" hasCustomPrompt="1"/>
          </p:nvPr>
        </p:nvSpPr>
        <p:spPr>
          <a:xfrm>
            <a:off x="394467" y="1987408"/>
            <a:ext cx="1258297" cy="615945"/>
          </a:xfrm>
          <a:prstGeom prst="rect">
            <a:avLst/>
          </a:prstGeom>
        </p:spPr>
        <p:txBody>
          <a:bodyPr vert="horz" lIns="0" tIns="0" rIns="0" bIns="0" rtlCol="0">
            <a:noAutofit/>
          </a:bodyPr>
          <a:lstStyle>
            <a:lvl1pPr>
              <a:defRPr lang="en-US" sz="4050" dirty="0">
                <a:latin typeface="+mj-lt"/>
              </a:defRPr>
            </a:lvl1pPr>
          </a:lstStyle>
          <a:p>
            <a:pPr lvl="0"/>
            <a:r>
              <a:rPr lang="en-US"/>
              <a:t>01</a:t>
            </a:r>
          </a:p>
        </p:txBody>
      </p:sp>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1" name="Text Placeholder 17">
            <a:extLst>
              <a:ext uri="{FF2B5EF4-FFF2-40B4-BE49-F238E27FC236}">
                <a16:creationId xmlns:a16="http://schemas.microsoft.com/office/drawing/2014/main" id="{3B6470CE-B37C-5AE2-51C4-24A7D63B1A92}"/>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8" name="Content Placeholder 2">
            <a:extLst>
              <a:ext uri="{FF2B5EF4-FFF2-40B4-BE49-F238E27FC236}">
                <a16:creationId xmlns:a16="http://schemas.microsoft.com/office/drawing/2014/main" id="{00FE784C-6CB0-DA6B-D8B8-FDB7926643FD}"/>
              </a:ext>
            </a:extLst>
          </p:cNvPr>
          <p:cNvSpPr>
            <a:spLocks noGrp="1"/>
          </p:cNvSpPr>
          <p:nvPr>
            <p:ph idx="1"/>
          </p:nvPr>
        </p:nvSpPr>
        <p:spPr>
          <a:xfrm>
            <a:off x="394467" y="2686547"/>
            <a:ext cx="2362710" cy="1927498"/>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17">
            <a:extLst>
              <a:ext uri="{FF2B5EF4-FFF2-40B4-BE49-F238E27FC236}">
                <a16:creationId xmlns:a16="http://schemas.microsoft.com/office/drawing/2014/main" id="{F122AF4E-D925-1CCE-B217-F5D52C7E55EF}"/>
              </a:ext>
            </a:extLst>
          </p:cNvPr>
          <p:cNvSpPr>
            <a:spLocks noGrp="1"/>
          </p:cNvSpPr>
          <p:nvPr>
            <p:ph type="body" sz="quarter" idx="14" hasCustomPrompt="1"/>
          </p:nvPr>
        </p:nvSpPr>
        <p:spPr>
          <a:xfrm>
            <a:off x="3393700" y="2437136"/>
            <a:ext cx="1258297" cy="615945"/>
          </a:xfrm>
          <a:prstGeom prst="rect">
            <a:avLst/>
          </a:prstGeom>
        </p:spPr>
        <p:txBody>
          <a:bodyPr vert="horz" lIns="0" tIns="0" rIns="0" bIns="0" rtlCol="0">
            <a:noAutofit/>
          </a:bodyPr>
          <a:lstStyle>
            <a:lvl1pPr>
              <a:defRPr lang="en-US" sz="4050" dirty="0">
                <a:latin typeface="+mj-lt"/>
              </a:defRPr>
            </a:lvl1pPr>
          </a:lstStyle>
          <a:p>
            <a:pPr lvl="0"/>
            <a:r>
              <a:rPr lang="en-US"/>
              <a:t>02</a:t>
            </a:r>
          </a:p>
        </p:txBody>
      </p:sp>
      <p:sp>
        <p:nvSpPr>
          <p:cNvPr id="35" name="Content Placeholder 2">
            <a:extLst>
              <a:ext uri="{FF2B5EF4-FFF2-40B4-BE49-F238E27FC236}">
                <a16:creationId xmlns:a16="http://schemas.microsoft.com/office/drawing/2014/main" id="{E8E437CF-F075-A006-A381-7D38C480CD78}"/>
              </a:ext>
            </a:extLst>
          </p:cNvPr>
          <p:cNvSpPr>
            <a:spLocks noGrp="1"/>
          </p:cNvSpPr>
          <p:nvPr>
            <p:ph idx="15"/>
          </p:nvPr>
        </p:nvSpPr>
        <p:spPr>
          <a:xfrm>
            <a:off x="3393700" y="3136276"/>
            <a:ext cx="2362710" cy="1477769"/>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7">
            <a:extLst>
              <a:ext uri="{FF2B5EF4-FFF2-40B4-BE49-F238E27FC236}">
                <a16:creationId xmlns:a16="http://schemas.microsoft.com/office/drawing/2014/main" id="{268BAD10-D156-6B7C-14A2-7F55EDC397A0}"/>
              </a:ext>
            </a:extLst>
          </p:cNvPr>
          <p:cNvSpPr>
            <a:spLocks noGrp="1"/>
          </p:cNvSpPr>
          <p:nvPr>
            <p:ph type="body" sz="quarter" idx="16" hasCustomPrompt="1"/>
          </p:nvPr>
        </p:nvSpPr>
        <p:spPr>
          <a:xfrm>
            <a:off x="6372644" y="2844141"/>
            <a:ext cx="1258297" cy="615945"/>
          </a:xfrm>
          <a:prstGeom prst="rect">
            <a:avLst/>
          </a:prstGeom>
        </p:spPr>
        <p:txBody>
          <a:bodyPr vert="horz" lIns="0" tIns="0" rIns="0" bIns="0" rtlCol="0">
            <a:noAutofit/>
          </a:bodyPr>
          <a:lstStyle>
            <a:lvl1pPr>
              <a:defRPr lang="en-US" sz="4050" dirty="0">
                <a:latin typeface="+mj-lt"/>
              </a:defRPr>
            </a:lvl1pPr>
          </a:lstStyle>
          <a:p>
            <a:pPr lvl="0"/>
            <a:r>
              <a:rPr lang="en-US"/>
              <a:t>03</a:t>
            </a:r>
          </a:p>
        </p:txBody>
      </p:sp>
      <p:sp>
        <p:nvSpPr>
          <p:cNvPr id="37" name="Content Placeholder 2">
            <a:extLst>
              <a:ext uri="{FF2B5EF4-FFF2-40B4-BE49-F238E27FC236}">
                <a16:creationId xmlns:a16="http://schemas.microsoft.com/office/drawing/2014/main" id="{6D7D77E0-F4E4-750E-F59D-48232484D6C1}"/>
              </a:ext>
            </a:extLst>
          </p:cNvPr>
          <p:cNvSpPr>
            <a:spLocks noGrp="1"/>
          </p:cNvSpPr>
          <p:nvPr>
            <p:ph idx="17"/>
          </p:nvPr>
        </p:nvSpPr>
        <p:spPr>
          <a:xfrm>
            <a:off x="6372644" y="3543280"/>
            <a:ext cx="2362710" cy="1070765"/>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8529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FOGRAPHIC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1" name="Text Placeholder 17">
            <a:extLst>
              <a:ext uri="{FF2B5EF4-FFF2-40B4-BE49-F238E27FC236}">
                <a16:creationId xmlns:a16="http://schemas.microsoft.com/office/drawing/2014/main" id="{3B6470CE-B37C-5AE2-51C4-24A7D63B1A92}"/>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grpSp>
        <p:nvGrpSpPr>
          <p:cNvPr id="8" name="Group 7">
            <a:extLst>
              <a:ext uri="{FF2B5EF4-FFF2-40B4-BE49-F238E27FC236}">
                <a16:creationId xmlns:a16="http://schemas.microsoft.com/office/drawing/2014/main" id="{8D298415-9071-CA63-CDD1-3CCC95C1BCC9}"/>
              </a:ext>
            </a:extLst>
          </p:cNvPr>
          <p:cNvGrpSpPr/>
          <p:nvPr/>
        </p:nvGrpSpPr>
        <p:grpSpPr>
          <a:xfrm>
            <a:off x="2456495" y="1949610"/>
            <a:ext cx="1990094" cy="3193890"/>
            <a:chOff x="3679386" y="2146206"/>
            <a:chExt cx="2975892" cy="4258520"/>
          </a:xfrm>
        </p:grpSpPr>
        <p:sp>
          <p:nvSpPr>
            <p:cNvPr id="13" name="Rectangle 12">
              <a:extLst>
                <a:ext uri="{FF2B5EF4-FFF2-40B4-BE49-F238E27FC236}">
                  <a16:creationId xmlns:a16="http://schemas.microsoft.com/office/drawing/2014/main" id="{5064E334-8571-601A-90ED-A6F5909D2184}"/>
                </a:ext>
              </a:extLst>
            </p:cNvPr>
            <p:cNvSpPr/>
            <p:nvPr/>
          </p:nvSpPr>
          <p:spPr>
            <a:xfrm>
              <a:off x="3679386" y="2319561"/>
              <a:ext cx="2975892" cy="40851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Rectangle 13">
              <a:extLst>
                <a:ext uri="{FF2B5EF4-FFF2-40B4-BE49-F238E27FC236}">
                  <a16:creationId xmlns:a16="http://schemas.microsoft.com/office/drawing/2014/main" id="{2C884A62-521C-30E7-9F43-8C4E1D8AFDE4}"/>
                </a:ext>
              </a:extLst>
            </p:cNvPr>
            <p:cNvSpPr/>
            <p:nvPr/>
          </p:nvSpPr>
          <p:spPr>
            <a:xfrm>
              <a:off x="3679386" y="2146206"/>
              <a:ext cx="1487947" cy="1733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5" name="Rectangle 14">
              <a:extLst>
                <a:ext uri="{FF2B5EF4-FFF2-40B4-BE49-F238E27FC236}">
                  <a16:creationId xmlns:a16="http://schemas.microsoft.com/office/drawing/2014/main" id="{E731D1BC-742B-E02D-9055-3B6028646189}"/>
                </a:ext>
              </a:extLst>
            </p:cNvPr>
            <p:cNvSpPr/>
            <p:nvPr/>
          </p:nvSpPr>
          <p:spPr>
            <a:xfrm>
              <a:off x="5167331" y="2319561"/>
              <a:ext cx="1487947" cy="1733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grpSp>
        <p:nvGrpSpPr>
          <p:cNvPr id="17" name="Group 16">
            <a:extLst>
              <a:ext uri="{FF2B5EF4-FFF2-40B4-BE49-F238E27FC236}">
                <a16:creationId xmlns:a16="http://schemas.microsoft.com/office/drawing/2014/main" id="{2E8A9FE4-2014-464C-B597-7DD5EB50117D}"/>
              </a:ext>
            </a:extLst>
          </p:cNvPr>
          <p:cNvGrpSpPr/>
          <p:nvPr/>
        </p:nvGrpSpPr>
        <p:grpSpPr>
          <a:xfrm>
            <a:off x="4697410" y="2367775"/>
            <a:ext cx="1990095" cy="2775725"/>
            <a:chOff x="6899105" y="2703759"/>
            <a:chExt cx="2975894" cy="3700967"/>
          </a:xfrm>
        </p:grpSpPr>
        <p:sp>
          <p:nvSpPr>
            <p:cNvPr id="21" name="Rectangle 20">
              <a:extLst>
                <a:ext uri="{FF2B5EF4-FFF2-40B4-BE49-F238E27FC236}">
                  <a16:creationId xmlns:a16="http://schemas.microsoft.com/office/drawing/2014/main" id="{C21F7BAF-26FF-4402-923E-C2B30CEEC347}"/>
                </a:ext>
              </a:extLst>
            </p:cNvPr>
            <p:cNvSpPr/>
            <p:nvPr/>
          </p:nvSpPr>
          <p:spPr>
            <a:xfrm>
              <a:off x="6899106" y="2877114"/>
              <a:ext cx="2975893" cy="35276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2" name="Rectangle 21">
              <a:extLst>
                <a:ext uri="{FF2B5EF4-FFF2-40B4-BE49-F238E27FC236}">
                  <a16:creationId xmlns:a16="http://schemas.microsoft.com/office/drawing/2014/main" id="{709DA409-3537-D0C2-92B0-A58347C4F0BB}"/>
                </a:ext>
              </a:extLst>
            </p:cNvPr>
            <p:cNvSpPr/>
            <p:nvPr/>
          </p:nvSpPr>
          <p:spPr>
            <a:xfrm>
              <a:off x="6899105" y="2703759"/>
              <a:ext cx="1487946" cy="173355"/>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3" name="Rectangle 22">
              <a:extLst>
                <a:ext uri="{FF2B5EF4-FFF2-40B4-BE49-F238E27FC236}">
                  <a16:creationId xmlns:a16="http://schemas.microsoft.com/office/drawing/2014/main" id="{94ED58FC-F616-65D0-6A42-2C7B13769B4B}"/>
                </a:ext>
              </a:extLst>
            </p:cNvPr>
            <p:cNvSpPr/>
            <p:nvPr/>
          </p:nvSpPr>
          <p:spPr>
            <a:xfrm>
              <a:off x="8387051" y="2877114"/>
              <a:ext cx="1487946" cy="1733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grpSp>
        <p:nvGrpSpPr>
          <p:cNvPr id="24" name="Group 23">
            <a:extLst>
              <a:ext uri="{FF2B5EF4-FFF2-40B4-BE49-F238E27FC236}">
                <a16:creationId xmlns:a16="http://schemas.microsoft.com/office/drawing/2014/main" id="{2897066A-5C24-2395-8B50-1A80A2AD9F1D}"/>
              </a:ext>
            </a:extLst>
          </p:cNvPr>
          <p:cNvGrpSpPr/>
          <p:nvPr userDrawn="1"/>
        </p:nvGrpSpPr>
        <p:grpSpPr>
          <a:xfrm>
            <a:off x="6938326" y="2833140"/>
            <a:ext cx="1990094" cy="2310361"/>
            <a:chOff x="9059533" y="3324245"/>
            <a:chExt cx="2653459" cy="3080481"/>
          </a:xfrm>
        </p:grpSpPr>
        <p:sp>
          <p:nvSpPr>
            <p:cNvPr id="25" name="Rectangle 24">
              <a:extLst>
                <a:ext uri="{FF2B5EF4-FFF2-40B4-BE49-F238E27FC236}">
                  <a16:creationId xmlns:a16="http://schemas.microsoft.com/office/drawing/2014/main" id="{4AB2F17A-C578-3579-C562-2C45AEC1A145}"/>
                </a:ext>
              </a:extLst>
            </p:cNvPr>
            <p:cNvSpPr/>
            <p:nvPr/>
          </p:nvSpPr>
          <p:spPr>
            <a:xfrm>
              <a:off x="9059533" y="3497600"/>
              <a:ext cx="2653459" cy="29071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6" name="Rectangle 25">
              <a:extLst>
                <a:ext uri="{FF2B5EF4-FFF2-40B4-BE49-F238E27FC236}">
                  <a16:creationId xmlns:a16="http://schemas.microsoft.com/office/drawing/2014/main" id="{CE4155E6-51BA-023B-A7A1-543EC95FB3FF}"/>
                </a:ext>
              </a:extLst>
            </p:cNvPr>
            <p:cNvSpPr/>
            <p:nvPr/>
          </p:nvSpPr>
          <p:spPr>
            <a:xfrm>
              <a:off x="9059533" y="3324245"/>
              <a:ext cx="1326729" cy="1733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7" name="Rectangle 26">
              <a:extLst>
                <a:ext uri="{FF2B5EF4-FFF2-40B4-BE49-F238E27FC236}">
                  <a16:creationId xmlns:a16="http://schemas.microsoft.com/office/drawing/2014/main" id="{31811E6C-BFFA-FC55-993F-F65771DFF31E}"/>
                </a:ext>
              </a:extLst>
            </p:cNvPr>
            <p:cNvSpPr/>
            <p:nvPr/>
          </p:nvSpPr>
          <p:spPr>
            <a:xfrm>
              <a:off x="10386263" y="3497600"/>
              <a:ext cx="1326729" cy="1733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grpSp>
        <p:nvGrpSpPr>
          <p:cNvPr id="32" name="Group 31">
            <a:extLst>
              <a:ext uri="{FF2B5EF4-FFF2-40B4-BE49-F238E27FC236}">
                <a16:creationId xmlns:a16="http://schemas.microsoft.com/office/drawing/2014/main" id="{7844988B-ED9B-DD6C-0312-8F9C094650F1}"/>
              </a:ext>
            </a:extLst>
          </p:cNvPr>
          <p:cNvGrpSpPr/>
          <p:nvPr/>
        </p:nvGrpSpPr>
        <p:grpSpPr>
          <a:xfrm>
            <a:off x="215579" y="1571541"/>
            <a:ext cx="1990095" cy="3571959"/>
            <a:chOff x="391750" y="1642114"/>
            <a:chExt cx="2975894" cy="4762612"/>
          </a:xfrm>
        </p:grpSpPr>
        <p:sp>
          <p:nvSpPr>
            <p:cNvPr id="36" name="Rectangle 35">
              <a:extLst>
                <a:ext uri="{FF2B5EF4-FFF2-40B4-BE49-F238E27FC236}">
                  <a16:creationId xmlns:a16="http://schemas.microsoft.com/office/drawing/2014/main" id="{BD6C644B-CAE2-402D-955C-DF8F86CD67F1}"/>
                </a:ext>
              </a:extLst>
            </p:cNvPr>
            <p:cNvSpPr/>
            <p:nvPr/>
          </p:nvSpPr>
          <p:spPr>
            <a:xfrm>
              <a:off x="391751" y="1815469"/>
              <a:ext cx="2975893" cy="4589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7" name="Rectangle 36">
              <a:extLst>
                <a:ext uri="{FF2B5EF4-FFF2-40B4-BE49-F238E27FC236}">
                  <a16:creationId xmlns:a16="http://schemas.microsoft.com/office/drawing/2014/main" id="{B257DCC8-F723-B9DA-BE54-25DE8C8B16B9}"/>
                </a:ext>
              </a:extLst>
            </p:cNvPr>
            <p:cNvSpPr/>
            <p:nvPr/>
          </p:nvSpPr>
          <p:spPr>
            <a:xfrm>
              <a:off x="391750" y="1642114"/>
              <a:ext cx="1487946" cy="1733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8" name="Rectangle 37">
              <a:extLst>
                <a:ext uri="{FF2B5EF4-FFF2-40B4-BE49-F238E27FC236}">
                  <a16:creationId xmlns:a16="http://schemas.microsoft.com/office/drawing/2014/main" id="{A12F044D-1D40-2596-A249-186B426D6C9E}"/>
                </a:ext>
              </a:extLst>
            </p:cNvPr>
            <p:cNvSpPr/>
            <p:nvPr/>
          </p:nvSpPr>
          <p:spPr>
            <a:xfrm>
              <a:off x="1879696" y="1815469"/>
              <a:ext cx="1487946" cy="173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sp>
        <p:nvSpPr>
          <p:cNvPr id="39" name="Text Placeholder 17">
            <a:extLst>
              <a:ext uri="{FF2B5EF4-FFF2-40B4-BE49-F238E27FC236}">
                <a16:creationId xmlns:a16="http://schemas.microsoft.com/office/drawing/2014/main" id="{150585A2-2F59-F8A4-4D5A-CBD0CEACE889}"/>
              </a:ext>
            </a:extLst>
          </p:cNvPr>
          <p:cNvSpPr>
            <a:spLocks noGrp="1"/>
          </p:cNvSpPr>
          <p:nvPr>
            <p:ph type="body" sz="quarter" idx="13" hasCustomPrompt="1"/>
          </p:nvPr>
        </p:nvSpPr>
        <p:spPr>
          <a:xfrm>
            <a:off x="371608" y="1987408"/>
            <a:ext cx="891554" cy="615945"/>
          </a:xfrm>
          <a:prstGeom prst="rect">
            <a:avLst/>
          </a:prstGeom>
        </p:spPr>
        <p:txBody>
          <a:bodyPr vert="horz" lIns="0" tIns="0" rIns="0" bIns="0" rtlCol="0">
            <a:noAutofit/>
          </a:bodyPr>
          <a:lstStyle>
            <a:lvl1pPr>
              <a:defRPr lang="en-US" sz="4050" dirty="0">
                <a:latin typeface="+mj-lt"/>
              </a:defRPr>
            </a:lvl1pPr>
          </a:lstStyle>
          <a:p>
            <a:pPr lvl="0"/>
            <a:r>
              <a:rPr lang="en-US"/>
              <a:t>01</a:t>
            </a:r>
          </a:p>
        </p:txBody>
      </p:sp>
      <p:sp>
        <p:nvSpPr>
          <p:cNvPr id="40" name="Content Placeholder 2">
            <a:extLst>
              <a:ext uri="{FF2B5EF4-FFF2-40B4-BE49-F238E27FC236}">
                <a16:creationId xmlns:a16="http://schemas.microsoft.com/office/drawing/2014/main" id="{9F901FB2-DBE7-94E6-9FCC-5AF9B01A3667}"/>
              </a:ext>
            </a:extLst>
          </p:cNvPr>
          <p:cNvSpPr>
            <a:spLocks noGrp="1"/>
          </p:cNvSpPr>
          <p:nvPr>
            <p:ph idx="1"/>
          </p:nvPr>
        </p:nvSpPr>
        <p:spPr>
          <a:xfrm>
            <a:off x="371607" y="2686546"/>
            <a:ext cx="1674077" cy="2072382"/>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Text Placeholder 17">
            <a:extLst>
              <a:ext uri="{FF2B5EF4-FFF2-40B4-BE49-F238E27FC236}">
                <a16:creationId xmlns:a16="http://schemas.microsoft.com/office/drawing/2014/main" id="{46249CE9-6462-8A44-21AF-3B601878D578}"/>
              </a:ext>
            </a:extLst>
          </p:cNvPr>
          <p:cNvSpPr>
            <a:spLocks noGrp="1"/>
          </p:cNvSpPr>
          <p:nvPr>
            <p:ph type="body" sz="quarter" idx="14" hasCustomPrompt="1"/>
          </p:nvPr>
        </p:nvSpPr>
        <p:spPr>
          <a:xfrm>
            <a:off x="2599264" y="2353316"/>
            <a:ext cx="891554" cy="615945"/>
          </a:xfrm>
          <a:prstGeom prst="rect">
            <a:avLst/>
          </a:prstGeom>
        </p:spPr>
        <p:txBody>
          <a:bodyPr vert="horz" lIns="0" tIns="0" rIns="0" bIns="0" rtlCol="0">
            <a:noAutofit/>
          </a:bodyPr>
          <a:lstStyle>
            <a:lvl1pPr>
              <a:defRPr lang="en-US" sz="4050" dirty="0">
                <a:latin typeface="+mj-lt"/>
              </a:defRPr>
            </a:lvl1pPr>
          </a:lstStyle>
          <a:p>
            <a:pPr lvl="0"/>
            <a:r>
              <a:rPr lang="en-US"/>
              <a:t>02</a:t>
            </a:r>
          </a:p>
        </p:txBody>
      </p:sp>
      <p:sp>
        <p:nvSpPr>
          <p:cNvPr id="42" name="Content Placeholder 2">
            <a:extLst>
              <a:ext uri="{FF2B5EF4-FFF2-40B4-BE49-F238E27FC236}">
                <a16:creationId xmlns:a16="http://schemas.microsoft.com/office/drawing/2014/main" id="{E003859F-69D4-0534-BF47-36CACA2D6467}"/>
              </a:ext>
            </a:extLst>
          </p:cNvPr>
          <p:cNvSpPr>
            <a:spLocks noGrp="1"/>
          </p:cNvSpPr>
          <p:nvPr>
            <p:ph idx="15"/>
          </p:nvPr>
        </p:nvSpPr>
        <p:spPr>
          <a:xfrm>
            <a:off x="2599263" y="3052455"/>
            <a:ext cx="1674077" cy="1706474"/>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Text Placeholder 17">
            <a:extLst>
              <a:ext uri="{FF2B5EF4-FFF2-40B4-BE49-F238E27FC236}">
                <a16:creationId xmlns:a16="http://schemas.microsoft.com/office/drawing/2014/main" id="{31011D97-EEEF-13E7-10A5-816D47C8E6D1}"/>
              </a:ext>
            </a:extLst>
          </p:cNvPr>
          <p:cNvSpPr>
            <a:spLocks noGrp="1"/>
          </p:cNvSpPr>
          <p:nvPr>
            <p:ph type="body" sz="quarter" idx="16" hasCustomPrompt="1"/>
          </p:nvPr>
        </p:nvSpPr>
        <p:spPr>
          <a:xfrm>
            <a:off x="4832559" y="2760321"/>
            <a:ext cx="891554" cy="615945"/>
          </a:xfrm>
          <a:prstGeom prst="rect">
            <a:avLst/>
          </a:prstGeom>
        </p:spPr>
        <p:txBody>
          <a:bodyPr vert="horz" lIns="0" tIns="0" rIns="0" bIns="0" rtlCol="0">
            <a:noAutofit/>
          </a:bodyPr>
          <a:lstStyle>
            <a:lvl1pPr>
              <a:defRPr lang="en-US" sz="4050" dirty="0">
                <a:latin typeface="+mj-lt"/>
              </a:defRPr>
            </a:lvl1pPr>
          </a:lstStyle>
          <a:p>
            <a:pPr lvl="0"/>
            <a:r>
              <a:rPr lang="en-US"/>
              <a:t>03</a:t>
            </a:r>
          </a:p>
        </p:txBody>
      </p:sp>
      <p:sp>
        <p:nvSpPr>
          <p:cNvPr id="44" name="Content Placeholder 2">
            <a:extLst>
              <a:ext uri="{FF2B5EF4-FFF2-40B4-BE49-F238E27FC236}">
                <a16:creationId xmlns:a16="http://schemas.microsoft.com/office/drawing/2014/main" id="{1FD1F1D6-A0C0-8047-C493-8D2566A6C959}"/>
              </a:ext>
            </a:extLst>
          </p:cNvPr>
          <p:cNvSpPr>
            <a:spLocks noGrp="1"/>
          </p:cNvSpPr>
          <p:nvPr>
            <p:ph idx="17"/>
          </p:nvPr>
        </p:nvSpPr>
        <p:spPr>
          <a:xfrm>
            <a:off x="4832558" y="3459461"/>
            <a:ext cx="1674077" cy="1299468"/>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Text Placeholder 17">
            <a:extLst>
              <a:ext uri="{FF2B5EF4-FFF2-40B4-BE49-F238E27FC236}">
                <a16:creationId xmlns:a16="http://schemas.microsoft.com/office/drawing/2014/main" id="{81E1800D-900F-6232-1B86-1C9F28351194}"/>
              </a:ext>
            </a:extLst>
          </p:cNvPr>
          <p:cNvSpPr>
            <a:spLocks noGrp="1"/>
          </p:cNvSpPr>
          <p:nvPr>
            <p:ph type="body" sz="quarter" idx="18" hasCustomPrompt="1"/>
          </p:nvPr>
        </p:nvSpPr>
        <p:spPr>
          <a:xfrm>
            <a:off x="7096336" y="3103221"/>
            <a:ext cx="891554" cy="615945"/>
          </a:xfrm>
          <a:prstGeom prst="rect">
            <a:avLst/>
          </a:prstGeom>
        </p:spPr>
        <p:txBody>
          <a:bodyPr vert="horz" lIns="0" tIns="0" rIns="0" bIns="0" rtlCol="0">
            <a:noAutofit/>
          </a:bodyPr>
          <a:lstStyle>
            <a:lvl1pPr>
              <a:defRPr lang="en-US" sz="4050" dirty="0">
                <a:latin typeface="+mj-lt"/>
              </a:defRPr>
            </a:lvl1pPr>
          </a:lstStyle>
          <a:p>
            <a:pPr lvl="0"/>
            <a:r>
              <a:rPr lang="en-US"/>
              <a:t>04</a:t>
            </a:r>
          </a:p>
        </p:txBody>
      </p:sp>
      <p:sp>
        <p:nvSpPr>
          <p:cNvPr id="46" name="Content Placeholder 2">
            <a:extLst>
              <a:ext uri="{FF2B5EF4-FFF2-40B4-BE49-F238E27FC236}">
                <a16:creationId xmlns:a16="http://schemas.microsoft.com/office/drawing/2014/main" id="{3F9AD414-105F-7677-C35B-7211F6A423AD}"/>
              </a:ext>
            </a:extLst>
          </p:cNvPr>
          <p:cNvSpPr>
            <a:spLocks noGrp="1"/>
          </p:cNvSpPr>
          <p:nvPr>
            <p:ph idx="19"/>
          </p:nvPr>
        </p:nvSpPr>
        <p:spPr>
          <a:xfrm>
            <a:off x="7096335" y="3802361"/>
            <a:ext cx="1674077" cy="956568"/>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1963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860D57-4B76-5FB5-920A-0CA2A24E6A50}"/>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a:latin typeface="BT Curve" panose="020B0503020203020204" pitchFamily="34" charset="0"/>
            </a:endParaRPr>
          </a:p>
        </p:txBody>
      </p:sp>
      <p:sp>
        <p:nvSpPr>
          <p:cNvPr id="2" name="Title 1">
            <a:extLst>
              <a:ext uri="{FF2B5EF4-FFF2-40B4-BE49-F238E27FC236}">
                <a16:creationId xmlns:a16="http://schemas.microsoft.com/office/drawing/2014/main" id="{1F4B0D48-AA06-EDB9-6765-656A03FF010C}"/>
              </a:ext>
            </a:extLst>
          </p:cNvPr>
          <p:cNvSpPr>
            <a:spLocks noGrp="1"/>
          </p:cNvSpPr>
          <p:nvPr>
            <p:ph type="ctrTitle"/>
          </p:nvPr>
        </p:nvSpPr>
        <p:spPr>
          <a:xfrm>
            <a:off x="188119" y="1699021"/>
            <a:ext cx="8724900" cy="2232899"/>
          </a:xfrm>
        </p:spPr>
        <p:txBody>
          <a:bodyPr anchor="t">
            <a:noAutofit/>
          </a:bodyPr>
          <a:lstStyle>
            <a:lvl1pPr algn="l">
              <a:lnSpc>
                <a:spcPct val="80000"/>
              </a:lnSpc>
              <a:defRPr sz="4200">
                <a:solidFill>
                  <a:schemeClr val="bg1"/>
                </a:solidFill>
              </a:defRPr>
            </a:lvl1pPr>
          </a:lstStyle>
          <a:p>
            <a:endParaRPr lang="en-GB"/>
          </a:p>
        </p:txBody>
      </p:sp>
      <p:sp>
        <p:nvSpPr>
          <p:cNvPr id="10" name="Slide Number Placeholder 5">
            <a:extLst>
              <a:ext uri="{FF2B5EF4-FFF2-40B4-BE49-F238E27FC236}">
                <a16:creationId xmlns:a16="http://schemas.microsoft.com/office/drawing/2014/main" id="{3075491D-D26F-BDFF-6913-8CCD4530D95D}"/>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8" name="Footer Placeholder 4">
            <a:extLst>
              <a:ext uri="{FF2B5EF4-FFF2-40B4-BE49-F238E27FC236}">
                <a16:creationId xmlns:a16="http://schemas.microsoft.com/office/drawing/2014/main" id="{E98BEF87-38F6-46EE-DB2F-835406B047AA}"/>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grpSp>
        <p:nvGrpSpPr>
          <p:cNvPr id="7" name="Group 6">
            <a:extLst>
              <a:ext uri="{FF2B5EF4-FFF2-40B4-BE49-F238E27FC236}">
                <a16:creationId xmlns:a16="http://schemas.microsoft.com/office/drawing/2014/main" id="{3B47AC2C-C86F-0D0D-F8A5-CC7EE020A085}"/>
              </a:ext>
            </a:extLst>
          </p:cNvPr>
          <p:cNvGrpSpPr/>
          <p:nvPr userDrawn="1"/>
        </p:nvGrpSpPr>
        <p:grpSpPr>
          <a:xfrm>
            <a:off x="229553" y="227648"/>
            <a:ext cx="1312481" cy="431286"/>
            <a:chOff x="306070" y="303531"/>
            <a:chExt cx="1749975" cy="575048"/>
          </a:xfrm>
          <a:solidFill>
            <a:schemeClr val="bg1"/>
          </a:solidFill>
        </p:grpSpPr>
        <p:sp>
          <p:nvSpPr>
            <p:cNvPr id="9" name="Freeform: Shape 8">
              <a:extLst>
                <a:ext uri="{FF2B5EF4-FFF2-40B4-BE49-F238E27FC236}">
                  <a16:creationId xmlns:a16="http://schemas.microsoft.com/office/drawing/2014/main" id="{2BD9E3DE-F840-3059-F813-2346402A0174}"/>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1" name="Freeform: Shape 10">
              <a:extLst>
                <a:ext uri="{FF2B5EF4-FFF2-40B4-BE49-F238E27FC236}">
                  <a16:creationId xmlns:a16="http://schemas.microsoft.com/office/drawing/2014/main" id="{4DF359A1-FDF8-E7D5-3EFE-E3FE3657DE93}"/>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3" name="Freeform: Shape 12">
              <a:extLst>
                <a:ext uri="{FF2B5EF4-FFF2-40B4-BE49-F238E27FC236}">
                  <a16:creationId xmlns:a16="http://schemas.microsoft.com/office/drawing/2014/main" id="{21865248-63BC-8D33-A144-745AC4BD9128}"/>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5" name="Freeform: Shape 14">
              <a:extLst>
                <a:ext uri="{FF2B5EF4-FFF2-40B4-BE49-F238E27FC236}">
                  <a16:creationId xmlns:a16="http://schemas.microsoft.com/office/drawing/2014/main" id="{034A6531-9585-E828-CD28-EADA9629E9D1}"/>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6" name="Freeform: Shape 15">
              <a:extLst>
                <a:ext uri="{FF2B5EF4-FFF2-40B4-BE49-F238E27FC236}">
                  <a16:creationId xmlns:a16="http://schemas.microsoft.com/office/drawing/2014/main" id="{A510222B-9C38-2CA3-340B-772B42C7E3A1}"/>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7" name="Freeform: Shape 16">
              <a:extLst>
                <a:ext uri="{FF2B5EF4-FFF2-40B4-BE49-F238E27FC236}">
                  <a16:creationId xmlns:a16="http://schemas.microsoft.com/office/drawing/2014/main" id="{FDD14AEE-0B7F-4638-560C-84143DF10F26}"/>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8" name="Freeform: Shape 17">
              <a:extLst>
                <a:ext uri="{FF2B5EF4-FFF2-40B4-BE49-F238E27FC236}">
                  <a16:creationId xmlns:a16="http://schemas.microsoft.com/office/drawing/2014/main" id="{E53AF071-2BDF-A51C-95E5-F10E53D67C92}"/>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9" name="Freeform: Shape 18">
              <a:extLst>
                <a:ext uri="{FF2B5EF4-FFF2-40B4-BE49-F238E27FC236}">
                  <a16:creationId xmlns:a16="http://schemas.microsoft.com/office/drawing/2014/main" id="{912EE743-8480-DDBE-A030-B04EBE8CFA7A}"/>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0" name="Freeform: Shape 19">
              <a:extLst>
                <a:ext uri="{FF2B5EF4-FFF2-40B4-BE49-F238E27FC236}">
                  <a16:creationId xmlns:a16="http://schemas.microsoft.com/office/drawing/2014/main" id="{BA2B33A2-8878-626A-0CC7-95CA9117D0BB}"/>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1" name="Freeform: Shape 20">
              <a:extLst>
                <a:ext uri="{FF2B5EF4-FFF2-40B4-BE49-F238E27FC236}">
                  <a16:creationId xmlns:a16="http://schemas.microsoft.com/office/drawing/2014/main" id="{91A8CB9C-04D8-C566-612C-C350D21BED40}"/>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2" name="Freeform: Shape 21">
              <a:extLst>
                <a:ext uri="{FF2B5EF4-FFF2-40B4-BE49-F238E27FC236}">
                  <a16:creationId xmlns:a16="http://schemas.microsoft.com/office/drawing/2014/main" id="{11803B6A-15E7-ED70-3213-E04626A563F4}"/>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3" name="Freeform: Shape 22">
              <a:extLst>
                <a:ext uri="{FF2B5EF4-FFF2-40B4-BE49-F238E27FC236}">
                  <a16:creationId xmlns:a16="http://schemas.microsoft.com/office/drawing/2014/main" id="{E91706DC-A0DB-FFC4-3FC0-33E397EF0549}"/>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4" name="Freeform: Shape 23">
              <a:extLst>
                <a:ext uri="{FF2B5EF4-FFF2-40B4-BE49-F238E27FC236}">
                  <a16:creationId xmlns:a16="http://schemas.microsoft.com/office/drawing/2014/main" id="{FD413ED1-697D-BCAA-D4C0-5276E28DBEC9}"/>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5" name="Freeform: Shape 24">
              <a:extLst>
                <a:ext uri="{FF2B5EF4-FFF2-40B4-BE49-F238E27FC236}">
                  <a16:creationId xmlns:a16="http://schemas.microsoft.com/office/drawing/2014/main" id="{AE2B80BB-E834-B9DA-B9D7-404456C7087E}"/>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6" name="Freeform: Shape 25">
              <a:extLst>
                <a:ext uri="{FF2B5EF4-FFF2-40B4-BE49-F238E27FC236}">
                  <a16:creationId xmlns:a16="http://schemas.microsoft.com/office/drawing/2014/main" id="{FC12F474-059A-D51B-4D21-9249A5CDFD82}"/>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grpSp>
    </p:spTree>
    <p:extLst>
      <p:ext uri="{BB962C8B-B14F-4D97-AF65-F5344CB8AC3E}">
        <p14:creationId xmlns:p14="http://schemas.microsoft.com/office/powerpoint/2010/main" val="159894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EXPRESSIVE 01">
    <p:bg>
      <p:bgPr>
        <a:solidFill>
          <a:srgbClr val="FFFF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83BF9D-FD0A-614F-FC07-145333A112AB}"/>
              </a:ext>
            </a:extLst>
          </p:cNvPr>
          <p:cNvSpPr/>
          <p:nvPr userDrawn="1"/>
        </p:nvSpPr>
        <p:spPr>
          <a:xfrm>
            <a:off x="0" y="0"/>
            <a:ext cx="9143998" cy="5153867"/>
          </a:xfrm>
          <a:prstGeom prst="rect">
            <a:avLst/>
          </a:prstGeom>
          <a:solidFill>
            <a:srgbClr val="1D1D1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1D1D1A"/>
              </a:solidFill>
              <a:latin typeface="BT Curve" panose="020B0503020203020204" pitchFamily="34" charset="0"/>
            </a:endParaRPr>
          </a:p>
        </p:txBody>
      </p:sp>
      <p:sp>
        <p:nvSpPr>
          <p:cNvPr id="17" name="Rectangle 16">
            <a:extLst>
              <a:ext uri="{FF2B5EF4-FFF2-40B4-BE49-F238E27FC236}">
                <a16:creationId xmlns:a16="http://schemas.microsoft.com/office/drawing/2014/main" id="{EE077977-2E3B-67C2-74CA-B2450BF131A1}"/>
              </a:ext>
            </a:extLst>
          </p:cNvPr>
          <p:cNvSpPr/>
          <p:nvPr userDrawn="1"/>
        </p:nvSpPr>
        <p:spPr>
          <a:xfrm>
            <a:off x="293812" y="1"/>
            <a:ext cx="675593"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8" name="Rectangle 17">
            <a:extLst>
              <a:ext uri="{FF2B5EF4-FFF2-40B4-BE49-F238E27FC236}">
                <a16:creationId xmlns:a16="http://schemas.microsoft.com/office/drawing/2014/main" id="{E35A92F0-AF33-97AF-108C-D38E0DC6937A}"/>
              </a:ext>
            </a:extLst>
          </p:cNvPr>
          <p:cNvSpPr/>
          <p:nvPr userDrawn="1"/>
        </p:nvSpPr>
        <p:spPr>
          <a:xfrm rot="5400000">
            <a:off x="8908481" y="4918350"/>
            <a:ext cx="341018"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2" name="Rectangle 21">
            <a:extLst>
              <a:ext uri="{FF2B5EF4-FFF2-40B4-BE49-F238E27FC236}">
                <a16:creationId xmlns:a16="http://schemas.microsoft.com/office/drawing/2014/main" id="{2C48E3E8-6170-04F2-969F-0892C2B0A369}"/>
              </a:ext>
            </a:extLst>
          </p:cNvPr>
          <p:cNvSpPr/>
          <p:nvPr userDrawn="1"/>
        </p:nvSpPr>
        <p:spPr>
          <a:xfrm rot="16200000">
            <a:off x="-600217" y="4423634"/>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C0C0C0"/>
              </a:highlight>
              <a:latin typeface="BT Curve" panose="020B0503020203020204" pitchFamily="34" charset="0"/>
            </a:endParaRPr>
          </a:p>
        </p:txBody>
      </p:sp>
      <p:sp>
        <p:nvSpPr>
          <p:cNvPr id="11" name="Title 15">
            <a:extLst>
              <a:ext uri="{FF2B5EF4-FFF2-40B4-BE49-F238E27FC236}">
                <a16:creationId xmlns:a16="http://schemas.microsoft.com/office/drawing/2014/main" id="{EB9B4A53-9870-DE4C-26AC-4C5B6867C4F4}"/>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2" name="Text Placeholder 17">
            <a:extLst>
              <a:ext uri="{FF2B5EF4-FFF2-40B4-BE49-F238E27FC236}">
                <a16:creationId xmlns:a16="http://schemas.microsoft.com/office/drawing/2014/main" id="{38CAB637-DFBB-FC77-9D6D-E609B9344A68}"/>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6" name="Slide Number Placeholder 5">
            <a:extLst>
              <a:ext uri="{FF2B5EF4-FFF2-40B4-BE49-F238E27FC236}">
                <a16:creationId xmlns:a16="http://schemas.microsoft.com/office/drawing/2014/main" id="{D5BCA250-1D78-5DE1-6754-DF30D9DF49B0}"/>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4" name="Footer Placeholder 4">
            <a:extLst>
              <a:ext uri="{FF2B5EF4-FFF2-40B4-BE49-F238E27FC236}">
                <a16:creationId xmlns:a16="http://schemas.microsoft.com/office/drawing/2014/main" id="{7628F84A-86D5-5F34-FCAD-63AE3E23E136}"/>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204164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EXPRESSIVE 02">
    <p:bg>
      <p:bgPr>
        <a:solidFill>
          <a:srgbClr val="FFFFFF"/>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DB647AA-1252-B920-14EF-19B8BF5DC554}"/>
              </a:ext>
            </a:extLst>
          </p:cNvPr>
          <p:cNvSpPr/>
          <p:nvPr userDrawn="1"/>
        </p:nvSpPr>
        <p:spPr>
          <a:xfrm>
            <a:off x="0" y="0"/>
            <a:ext cx="9144000" cy="5143501"/>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6" name="Rectangle 25">
            <a:extLst>
              <a:ext uri="{FF2B5EF4-FFF2-40B4-BE49-F238E27FC236}">
                <a16:creationId xmlns:a16="http://schemas.microsoft.com/office/drawing/2014/main" id="{A1D3C84A-7E85-1AAD-A2B7-A4529E44D68E}"/>
              </a:ext>
            </a:extLst>
          </p:cNvPr>
          <p:cNvSpPr/>
          <p:nvPr userDrawn="1"/>
        </p:nvSpPr>
        <p:spPr>
          <a:xfrm rot="16200000">
            <a:off x="-644074" y="4423633"/>
            <a:ext cx="1330450" cy="130016"/>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C0C0C0"/>
              </a:highlight>
              <a:latin typeface="BT Curve" panose="020B0503020203020204" pitchFamily="34" charset="0"/>
            </a:endParaRPr>
          </a:p>
        </p:txBody>
      </p:sp>
      <p:sp>
        <p:nvSpPr>
          <p:cNvPr id="14" name="Title 15">
            <a:extLst>
              <a:ext uri="{FF2B5EF4-FFF2-40B4-BE49-F238E27FC236}">
                <a16:creationId xmlns:a16="http://schemas.microsoft.com/office/drawing/2014/main" id="{7DC681BF-CF07-FCE8-6455-ED61A857D122}"/>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5" name="Text Placeholder 17">
            <a:extLst>
              <a:ext uri="{FF2B5EF4-FFF2-40B4-BE49-F238E27FC236}">
                <a16:creationId xmlns:a16="http://schemas.microsoft.com/office/drawing/2014/main" id="{B1666271-D3A2-55ED-4530-19C5B5298DC6}"/>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8" name="Rectangle 17">
            <a:extLst>
              <a:ext uri="{FF2B5EF4-FFF2-40B4-BE49-F238E27FC236}">
                <a16:creationId xmlns:a16="http://schemas.microsoft.com/office/drawing/2014/main" id="{068B66BD-DA1E-6806-9F10-394B18FFE946}"/>
              </a:ext>
            </a:extLst>
          </p:cNvPr>
          <p:cNvSpPr/>
          <p:nvPr userDrawn="1"/>
        </p:nvSpPr>
        <p:spPr>
          <a:xfrm rot="5400000">
            <a:off x="8908481" y="4918350"/>
            <a:ext cx="341018" cy="130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1" name="Slide Number Placeholder 5">
            <a:extLst>
              <a:ext uri="{FF2B5EF4-FFF2-40B4-BE49-F238E27FC236}">
                <a16:creationId xmlns:a16="http://schemas.microsoft.com/office/drawing/2014/main" id="{EAEB95E6-DBF0-9A29-AE6D-FC7CB5A5BC5D}"/>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341353F7-8A0F-1698-2960-9F4D742031D6}"/>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13" name="Rectangle 12">
            <a:extLst>
              <a:ext uri="{FF2B5EF4-FFF2-40B4-BE49-F238E27FC236}">
                <a16:creationId xmlns:a16="http://schemas.microsoft.com/office/drawing/2014/main" id="{6779C582-B7C0-A1E0-7723-29E7555F6FFB}"/>
              </a:ext>
            </a:extLst>
          </p:cNvPr>
          <p:cNvSpPr/>
          <p:nvPr userDrawn="1"/>
        </p:nvSpPr>
        <p:spPr>
          <a:xfrm>
            <a:off x="293812" y="1"/>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Tree>
    <p:extLst>
      <p:ext uri="{BB962C8B-B14F-4D97-AF65-F5344CB8AC3E}">
        <p14:creationId xmlns:p14="http://schemas.microsoft.com/office/powerpoint/2010/main" val="197751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EXPRESSIVE 03">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1391E-63BC-D0A2-F053-803EE8033C0C}"/>
              </a:ext>
            </a:extLst>
          </p:cNvPr>
          <p:cNvSpPr/>
          <p:nvPr userDrawn="1"/>
        </p:nvSpPr>
        <p:spPr>
          <a:xfrm>
            <a:off x="-1" y="0"/>
            <a:ext cx="9143998" cy="5157416"/>
          </a:xfrm>
          <a:prstGeom prst="rect">
            <a:avLst/>
          </a:prstGeom>
          <a:solidFill>
            <a:srgbClr val="14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Rectangle 13">
            <a:extLst>
              <a:ext uri="{FF2B5EF4-FFF2-40B4-BE49-F238E27FC236}">
                <a16:creationId xmlns:a16="http://schemas.microsoft.com/office/drawing/2014/main" id="{7755B560-0276-B9DB-F52A-845D010D791A}"/>
              </a:ext>
            </a:extLst>
          </p:cNvPr>
          <p:cNvSpPr/>
          <p:nvPr userDrawn="1"/>
        </p:nvSpPr>
        <p:spPr>
          <a:xfrm rot="16200000">
            <a:off x="-600217" y="4427920"/>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C0C0C0"/>
              </a:highlight>
              <a:latin typeface="BT Curve" panose="020B0503020203020204" pitchFamily="34" charset="0"/>
            </a:endParaRPr>
          </a:p>
        </p:txBody>
      </p:sp>
      <p:sp>
        <p:nvSpPr>
          <p:cNvPr id="16" name="Rectangle 15">
            <a:extLst>
              <a:ext uri="{FF2B5EF4-FFF2-40B4-BE49-F238E27FC236}">
                <a16:creationId xmlns:a16="http://schemas.microsoft.com/office/drawing/2014/main" id="{92EE3B7D-4B6D-FD99-7740-F2C119FE0660}"/>
              </a:ext>
            </a:extLst>
          </p:cNvPr>
          <p:cNvSpPr/>
          <p:nvPr userDrawn="1"/>
        </p:nvSpPr>
        <p:spPr>
          <a:xfrm rot="5400000">
            <a:off x="8908481" y="4918350"/>
            <a:ext cx="341018"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9" name="Rectangle 28">
            <a:extLst>
              <a:ext uri="{FF2B5EF4-FFF2-40B4-BE49-F238E27FC236}">
                <a16:creationId xmlns:a16="http://schemas.microsoft.com/office/drawing/2014/main" id="{5113F119-CC09-0AA2-9F82-DBC76749A9FD}"/>
              </a:ext>
            </a:extLst>
          </p:cNvPr>
          <p:cNvSpPr/>
          <p:nvPr userDrawn="1"/>
        </p:nvSpPr>
        <p:spPr>
          <a:xfrm>
            <a:off x="293812" y="1"/>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5" name="Title 15">
            <a:extLst>
              <a:ext uri="{FF2B5EF4-FFF2-40B4-BE49-F238E27FC236}">
                <a16:creationId xmlns:a16="http://schemas.microsoft.com/office/drawing/2014/main" id="{0F2B6DE9-6627-949B-2B17-B76A12869992}"/>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7" name="Text Placeholder 17">
            <a:extLst>
              <a:ext uri="{FF2B5EF4-FFF2-40B4-BE49-F238E27FC236}">
                <a16:creationId xmlns:a16="http://schemas.microsoft.com/office/drawing/2014/main" id="{4A02381E-4FAA-BC98-916E-3CA95237DE53}"/>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2" name="Slide Number Placeholder 5">
            <a:extLst>
              <a:ext uri="{FF2B5EF4-FFF2-40B4-BE49-F238E27FC236}">
                <a16:creationId xmlns:a16="http://schemas.microsoft.com/office/drawing/2014/main" id="{C7A9BEEB-0DB8-A647-72C3-9FDE7CB86849}"/>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9138E7B2-67EB-036C-11D3-5A4CB7078E6E}"/>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331309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EXPRESSIVE 04">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D5BA44-32D3-1380-06E5-CFC39F9E0CA4}"/>
              </a:ext>
            </a:extLst>
          </p:cNvPr>
          <p:cNvSpPr/>
          <p:nvPr userDrawn="1"/>
        </p:nvSpPr>
        <p:spPr>
          <a:xfrm>
            <a:off x="1" y="1"/>
            <a:ext cx="9144000" cy="5143499"/>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1" name="Rectangle 10">
            <a:extLst>
              <a:ext uri="{FF2B5EF4-FFF2-40B4-BE49-F238E27FC236}">
                <a16:creationId xmlns:a16="http://schemas.microsoft.com/office/drawing/2014/main" id="{B7E94D68-6CF7-5C52-A066-527AC5480AD2}"/>
              </a:ext>
            </a:extLst>
          </p:cNvPr>
          <p:cNvSpPr/>
          <p:nvPr userDrawn="1"/>
        </p:nvSpPr>
        <p:spPr>
          <a:xfrm rot="16200000">
            <a:off x="-600215" y="4413267"/>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C0C0C0"/>
              </a:highlight>
              <a:latin typeface="BT Curve" panose="020B0503020203020204" pitchFamily="34" charset="0"/>
            </a:endParaRPr>
          </a:p>
        </p:txBody>
      </p:sp>
      <p:sp>
        <p:nvSpPr>
          <p:cNvPr id="16" name="Rectangle 15">
            <a:extLst>
              <a:ext uri="{FF2B5EF4-FFF2-40B4-BE49-F238E27FC236}">
                <a16:creationId xmlns:a16="http://schemas.microsoft.com/office/drawing/2014/main" id="{94E3D598-9457-1FD1-FF4B-96CF128B3460}"/>
              </a:ext>
            </a:extLst>
          </p:cNvPr>
          <p:cNvSpPr/>
          <p:nvPr userDrawn="1"/>
        </p:nvSpPr>
        <p:spPr>
          <a:xfrm>
            <a:off x="293812" y="1"/>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8" name="Rectangle 17">
            <a:extLst>
              <a:ext uri="{FF2B5EF4-FFF2-40B4-BE49-F238E27FC236}">
                <a16:creationId xmlns:a16="http://schemas.microsoft.com/office/drawing/2014/main" id="{C992E4DA-2440-BB69-DE00-245917968522}"/>
              </a:ext>
            </a:extLst>
          </p:cNvPr>
          <p:cNvSpPr/>
          <p:nvPr userDrawn="1"/>
        </p:nvSpPr>
        <p:spPr>
          <a:xfrm rot="5400000">
            <a:off x="8908481" y="4918350"/>
            <a:ext cx="341018"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3" name="Title 15">
            <a:extLst>
              <a:ext uri="{FF2B5EF4-FFF2-40B4-BE49-F238E27FC236}">
                <a16:creationId xmlns:a16="http://schemas.microsoft.com/office/drawing/2014/main" id="{489D80AC-F289-4307-3384-E3E373D503C3}"/>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4" name="Text Placeholder 17">
            <a:extLst>
              <a:ext uri="{FF2B5EF4-FFF2-40B4-BE49-F238E27FC236}">
                <a16:creationId xmlns:a16="http://schemas.microsoft.com/office/drawing/2014/main" id="{C0A76C03-665D-D461-1D8F-F8245B750267}"/>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7" name="Slide Number Placeholder 5">
            <a:extLst>
              <a:ext uri="{FF2B5EF4-FFF2-40B4-BE49-F238E27FC236}">
                <a16:creationId xmlns:a16="http://schemas.microsoft.com/office/drawing/2014/main" id="{5AFA6999-9E5A-ED7A-6B7D-C0EE2184D2DF}"/>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5" name="Footer Placeholder 4">
            <a:extLst>
              <a:ext uri="{FF2B5EF4-FFF2-40B4-BE49-F238E27FC236}">
                <a16:creationId xmlns:a16="http://schemas.microsoft.com/office/drawing/2014/main" id="{340B339B-E7C2-9944-23F1-E778CAC5354C}"/>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40782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EXPRESSIVE 05">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CAE783-77E1-7AF3-A487-F61C30EDA632}"/>
              </a:ext>
            </a:extLst>
          </p:cNvPr>
          <p:cNvSpPr/>
          <p:nvPr userDrawn="1"/>
        </p:nvSpPr>
        <p:spPr>
          <a:xfrm>
            <a:off x="0" y="0"/>
            <a:ext cx="9143998" cy="5153867"/>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Rectangle 13">
            <a:extLst>
              <a:ext uri="{FF2B5EF4-FFF2-40B4-BE49-F238E27FC236}">
                <a16:creationId xmlns:a16="http://schemas.microsoft.com/office/drawing/2014/main" id="{1990B328-E814-AEFE-D770-B35991280D92}"/>
              </a:ext>
            </a:extLst>
          </p:cNvPr>
          <p:cNvSpPr/>
          <p:nvPr userDrawn="1"/>
        </p:nvSpPr>
        <p:spPr>
          <a:xfrm rot="16200000">
            <a:off x="-600215" y="4413267"/>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C0C0C0"/>
              </a:highlight>
              <a:latin typeface="BT Curve" panose="020B0503020203020204" pitchFamily="34" charset="0"/>
            </a:endParaRPr>
          </a:p>
        </p:txBody>
      </p:sp>
      <p:sp>
        <p:nvSpPr>
          <p:cNvPr id="16" name="Rectangle 15">
            <a:extLst>
              <a:ext uri="{FF2B5EF4-FFF2-40B4-BE49-F238E27FC236}">
                <a16:creationId xmlns:a16="http://schemas.microsoft.com/office/drawing/2014/main" id="{A2B522F5-0850-F8E1-7821-1FEE71D27A8F}"/>
              </a:ext>
            </a:extLst>
          </p:cNvPr>
          <p:cNvSpPr/>
          <p:nvPr userDrawn="1"/>
        </p:nvSpPr>
        <p:spPr>
          <a:xfrm>
            <a:off x="293812" y="1"/>
            <a:ext cx="675593"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7" name="Rectangle 16">
            <a:extLst>
              <a:ext uri="{FF2B5EF4-FFF2-40B4-BE49-F238E27FC236}">
                <a16:creationId xmlns:a16="http://schemas.microsoft.com/office/drawing/2014/main" id="{98C1409D-8634-E34F-0283-AFA7B6023779}"/>
              </a:ext>
            </a:extLst>
          </p:cNvPr>
          <p:cNvSpPr/>
          <p:nvPr userDrawn="1"/>
        </p:nvSpPr>
        <p:spPr>
          <a:xfrm rot="5400000">
            <a:off x="8908481" y="4918350"/>
            <a:ext cx="341018"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3" name="Title 15">
            <a:extLst>
              <a:ext uri="{FF2B5EF4-FFF2-40B4-BE49-F238E27FC236}">
                <a16:creationId xmlns:a16="http://schemas.microsoft.com/office/drawing/2014/main" id="{50FB585B-E283-3D69-646E-B098A1BBFBA0}"/>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8" name="Text Placeholder 17">
            <a:extLst>
              <a:ext uri="{FF2B5EF4-FFF2-40B4-BE49-F238E27FC236}">
                <a16:creationId xmlns:a16="http://schemas.microsoft.com/office/drawing/2014/main" id="{205C6D8E-8D2B-0B7E-35CA-38C01086F3C1}"/>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2" name="Slide Number Placeholder 5">
            <a:extLst>
              <a:ext uri="{FF2B5EF4-FFF2-40B4-BE49-F238E27FC236}">
                <a16:creationId xmlns:a16="http://schemas.microsoft.com/office/drawing/2014/main" id="{B7FF3238-9FE6-18A5-F219-E4D851E397BF}"/>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5" name="Footer Placeholder 4">
            <a:extLst>
              <a:ext uri="{FF2B5EF4-FFF2-40B4-BE49-F238E27FC236}">
                <a16:creationId xmlns:a16="http://schemas.microsoft.com/office/drawing/2014/main" id="{4748A6A4-8D42-C824-FC5C-BDB13BB68153}"/>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114750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EXPRESSIVE 06">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8EDF88-5C7A-178D-F5E5-141F24E05EBD}"/>
              </a:ext>
            </a:extLst>
          </p:cNvPr>
          <p:cNvSpPr/>
          <p:nvPr userDrawn="1"/>
        </p:nvSpPr>
        <p:spPr>
          <a:xfrm>
            <a:off x="0" y="0"/>
            <a:ext cx="9143998" cy="5153867"/>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Rectangle 13">
            <a:extLst>
              <a:ext uri="{FF2B5EF4-FFF2-40B4-BE49-F238E27FC236}">
                <a16:creationId xmlns:a16="http://schemas.microsoft.com/office/drawing/2014/main" id="{3668986C-C1F5-12D9-2453-71591B37D10C}"/>
              </a:ext>
            </a:extLst>
          </p:cNvPr>
          <p:cNvSpPr/>
          <p:nvPr userDrawn="1"/>
        </p:nvSpPr>
        <p:spPr>
          <a:xfrm rot="16200000">
            <a:off x="-600217" y="4423634"/>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C0C0C0"/>
              </a:highlight>
              <a:latin typeface="BT Curve" panose="020B0503020203020204" pitchFamily="34" charset="0"/>
            </a:endParaRPr>
          </a:p>
        </p:txBody>
      </p:sp>
      <p:sp>
        <p:nvSpPr>
          <p:cNvPr id="16" name="Rectangle 15">
            <a:extLst>
              <a:ext uri="{FF2B5EF4-FFF2-40B4-BE49-F238E27FC236}">
                <a16:creationId xmlns:a16="http://schemas.microsoft.com/office/drawing/2014/main" id="{65A1FA64-6EA8-93D9-607B-A86C506ED7CA}"/>
              </a:ext>
            </a:extLst>
          </p:cNvPr>
          <p:cNvSpPr/>
          <p:nvPr userDrawn="1"/>
        </p:nvSpPr>
        <p:spPr>
          <a:xfrm>
            <a:off x="293812" y="1"/>
            <a:ext cx="675593"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Rectangle 18">
            <a:extLst>
              <a:ext uri="{FF2B5EF4-FFF2-40B4-BE49-F238E27FC236}">
                <a16:creationId xmlns:a16="http://schemas.microsoft.com/office/drawing/2014/main" id="{7474AF96-0F1D-0C26-5CBF-B88C372AB542}"/>
              </a:ext>
            </a:extLst>
          </p:cNvPr>
          <p:cNvSpPr/>
          <p:nvPr userDrawn="1"/>
        </p:nvSpPr>
        <p:spPr>
          <a:xfrm rot="5400000">
            <a:off x="8908481" y="4918350"/>
            <a:ext cx="341018" cy="130016"/>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7" name="Title 15">
            <a:extLst>
              <a:ext uri="{FF2B5EF4-FFF2-40B4-BE49-F238E27FC236}">
                <a16:creationId xmlns:a16="http://schemas.microsoft.com/office/drawing/2014/main" id="{3862724C-ACDC-E426-FB7B-0759F7E54E1A}"/>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8" name="Text Placeholder 17">
            <a:extLst>
              <a:ext uri="{FF2B5EF4-FFF2-40B4-BE49-F238E27FC236}">
                <a16:creationId xmlns:a16="http://schemas.microsoft.com/office/drawing/2014/main" id="{B1CF9504-DAEA-6E1E-28BE-58E56A37C31C}"/>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1" name="Slide Number Placeholder 5">
            <a:extLst>
              <a:ext uri="{FF2B5EF4-FFF2-40B4-BE49-F238E27FC236}">
                <a16:creationId xmlns:a16="http://schemas.microsoft.com/office/drawing/2014/main" id="{BECCA828-13C1-DFF7-5EEC-DF8A259F5242}"/>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EA0AEC11-A4A7-6A39-D450-E39560045670}"/>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169062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Image (Scotl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6C69-79F5-44DE-AFE9-1CE1EC541B57}"/>
              </a:ext>
            </a:extLst>
          </p:cNvPr>
          <p:cNvSpPr>
            <a:spLocks noGrp="1"/>
          </p:cNvSpPr>
          <p:nvPr>
            <p:ph type="ctrTitle" hasCustomPrompt="1"/>
          </p:nvPr>
        </p:nvSpPr>
        <p:spPr>
          <a:xfrm>
            <a:off x="413148" y="1400478"/>
            <a:ext cx="4051891" cy="1340278"/>
          </a:xfrm>
        </p:spPr>
        <p:txBody>
          <a:bodyPr vert="horz" lIns="0" tIns="0" rIns="0" bIns="0" rtlCol="0" anchor="b">
            <a:noAutofit/>
          </a:bodyPr>
          <a:lstStyle>
            <a:lvl1pPr>
              <a:defRPr lang="en-GB" sz="3600" b="1" dirty="0">
                <a:latin typeface="Verdana" panose="020B0604030504040204" pitchFamily="34" charset="0"/>
              </a:defRPr>
            </a:lvl1pPr>
          </a:lstStyle>
          <a:p>
            <a:pPr lvl="0"/>
            <a:r>
              <a:rPr lang="en-US"/>
              <a:t>Click to edit title style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20367" y="2916389"/>
            <a:ext cx="4044672" cy="709904"/>
          </a:xfrm>
        </p:spPr>
        <p:txBody>
          <a:bodyPr/>
          <a:lstStyle>
            <a:lvl1pPr marL="0" indent="0" algn="l">
              <a:buNone/>
              <a:defRPr sz="1800">
                <a:solidFill>
                  <a:schemeClr val="tx1"/>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6678AE16-EBA9-48D6-8587-B94C10A73568}"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Picture Placeholder 8">
            <a:extLst>
              <a:ext uri="{FF2B5EF4-FFF2-40B4-BE49-F238E27FC236}">
                <a16:creationId xmlns:a16="http://schemas.microsoft.com/office/drawing/2014/main" id="{895E1F09-2A7E-4122-947D-1AEFE8A1D19E}"/>
              </a:ext>
            </a:extLst>
          </p:cNvPr>
          <p:cNvSpPr>
            <a:spLocks noGrp="1"/>
          </p:cNvSpPr>
          <p:nvPr>
            <p:ph type="pic" sz="quarter" idx="13"/>
          </p:nvPr>
        </p:nvSpPr>
        <p:spPr>
          <a:xfrm>
            <a:off x="4572000" y="1192"/>
            <a:ext cx="4576933" cy="5142310"/>
          </a:xfrm>
        </p:spPr>
        <p:txBody>
          <a:bodyPr/>
          <a:lstStyle/>
          <a:p>
            <a:endParaRPr lang="en-GB"/>
          </a:p>
        </p:txBody>
      </p:sp>
      <p:pic>
        <p:nvPicPr>
          <p:cNvPr id="10" name="Picture 9">
            <a:extLst>
              <a:ext uri="{FF2B5EF4-FFF2-40B4-BE49-F238E27FC236}">
                <a16:creationId xmlns:a16="http://schemas.microsoft.com/office/drawing/2014/main" id="{2BE8E177-C0F8-49F3-9226-0D69FCFF65CC}"/>
              </a:ext>
            </a:extLst>
          </p:cNvPr>
          <p:cNvPicPr>
            <a:picLocks noChangeAspect="1"/>
          </p:cNvPicPr>
          <p:nvPr userDrawn="1"/>
        </p:nvPicPr>
        <p:blipFill>
          <a:blip r:embed="rId2"/>
          <a:srcRect/>
          <a:stretch/>
        </p:blipFill>
        <p:spPr>
          <a:xfrm>
            <a:off x="420367" y="294973"/>
            <a:ext cx="897542" cy="792888"/>
          </a:xfrm>
          <a:prstGeom prst="rect">
            <a:avLst/>
          </a:prstGeom>
        </p:spPr>
      </p:pic>
    </p:spTree>
    <p:extLst>
      <p:ext uri="{BB962C8B-B14F-4D97-AF65-F5344CB8AC3E}">
        <p14:creationId xmlns:p14="http://schemas.microsoft.com/office/powerpoint/2010/main" val="1809938147"/>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TEMENT 01">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4CB5E-C597-4929-C78A-CE2C8E9B07E2}"/>
              </a:ext>
            </a:extLst>
          </p:cNvPr>
          <p:cNvSpPr>
            <a:spLocks noGrp="1"/>
          </p:cNvSpPr>
          <p:nvPr>
            <p:ph type="title" hasCustomPrompt="1"/>
          </p:nvPr>
        </p:nvSpPr>
        <p:spPr>
          <a:xfrm>
            <a:off x="207883" y="1571757"/>
            <a:ext cx="5624513" cy="989132"/>
          </a:xfrm>
        </p:spPr>
        <p:txBody>
          <a:bodyPr anchor="t"/>
          <a:lstStyle>
            <a:lvl1pPr>
              <a:defRPr sz="3600"/>
            </a:lvl1pPr>
          </a:lstStyle>
          <a:p>
            <a:r>
              <a:rPr lang="en-US"/>
              <a:t>Add statement here</a:t>
            </a:r>
            <a:endParaRPr lang="en-GB"/>
          </a:p>
        </p:txBody>
      </p:sp>
      <p:sp>
        <p:nvSpPr>
          <p:cNvPr id="19" name="Rectangle 18">
            <a:extLst>
              <a:ext uri="{FF2B5EF4-FFF2-40B4-BE49-F238E27FC236}">
                <a16:creationId xmlns:a16="http://schemas.microsoft.com/office/drawing/2014/main" id="{488A1FD2-B2AC-2B02-BE1A-3DD0310FE16F}"/>
              </a:ext>
            </a:extLst>
          </p:cNvPr>
          <p:cNvSpPr/>
          <p:nvPr userDrawn="1"/>
        </p:nvSpPr>
        <p:spPr>
          <a:xfrm>
            <a:off x="293813" y="1115535"/>
            <a:ext cx="1161573" cy="129600"/>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0" name="Rectangle 19">
            <a:extLst>
              <a:ext uri="{FF2B5EF4-FFF2-40B4-BE49-F238E27FC236}">
                <a16:creationId xmlns:a16="http://schemas.microsoft.com/office/drawing/2014/main" id="{CAF81F2C-1718-0CC4-AF44-7D9EFB884C23}"/>
              </a:ext>
            </a:extLst>
          </p:cNvPr>
          <p:cNvSpPr/>
          <p:nvPr userDrawn="1"/>
        </p:nvSpPr>
        <p:spPr>
          <a:xfrm>
            <a:off x="4794216" y="4064999"/>
            <a:ext cx="752994" cy="1296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1" name="Rectangle 20">
            <a:extLst>
              <a:ext uri="{FF2B5EF4-FFF2-40B4-BE49-F238E27FC236}">
                <a16:creationId xmlns:a16="http://schemas.microsoft.com/office/drawing/2014/main" id="{C2A509EA-C2EC-59E6-5F1F-2B5D6D9E6A6C}"/>
              </a:ext>
            </a:extLst>
          </p:cNvPr>
          <p:cNvSpPr/>
          <p:nvPr userDrawn="1"/>
        </p:nvSpPr>
        <p:spPr>
          <a:xfrm>
            <a:off x="4653023" y="1107739"/>
            <a:ext cx="433106" cy="1296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2" name="Rectangle 21">
            <a:extLst>
              <a:ext uri="{FF2B5EF4-FFF2-40B4-BE49-F238E27FC236}">
                <a16:creationId xmlns:a16="http://schemas.microsoft.com/office/drawing/2014/main" id="{F778FD4E-9548-3F0F-4BD6-7B3600000DAA}"/>
              </a:ext>
            </a:extLst>
          </p:cNvPr>
          <p:cNvSpPr/>
          <p:nvPr userDrawn="1"/>
        </p:nvSpPr>
        <p:spPr>
          <a:xfrm>
            <a:off x="5086129" y="223840"/>
            <a:ext cx="1631760" cy="129600"/>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3" name="Rectangle 22">
            <a:extLst>
              <a:ext uri="{FF2B5EF4-FFF2-40B4-BE49-F238E27FC236}">
                <a16:creationId xmlns:a16="http://schemas.microsoft.com/office/drawing/2014/main" id="{76F64BBA-5C29-814B-8F35-BE44439FF7A1}"/>
              </a:ext>
            </a:extLst>
          </p:cNvPr>
          <p:cNvSpPr/>
          <p:nvPr userDrawn="1"/>
        </p:nvSpPr>
        <p:spPr>
          <a:xfrm>
            <a:off x="7925489" y="1107739"/>
            <a:ext cx="1218511" cy="129600"/>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4" name="Rectangle 23">
            <a:extLst>
              <a:ext uri="{FF2B5EF4-FFF2-40B4-BE49-F238E27FC236}">
                <a16:creationId xmlns:a16="http://schemas.microsoft.com/office/drawing/2014/main" id="{D8400D74-4A5E-ECFC-2A3C-00CF156F0FB5}"/>
              </a:ext>
            </a:extLst>
          </p:cNvPr>
          <p:cNvSpPr/>
          <p:nvPr userDrawn="1"/>
        </p:nvSpPr>
        <p:spPr>
          <a:xfrm>
            <a:off x="6123862" y="1898026"/>
            <a:ext cx="256797" cy="129600"/>
          </a:xfrm>
          <a:prstGeom prst="rect">
            <a:avLst/>
          </a:prstGeom>
          <a:solidFill>
            <a:srgbClr val="14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0" name="Rectangle 29">
            <a:extLst>
              <a:ext uri="{FF2B5EF4-FFF2-40B4-BE49-F238E27FC236}">
                <a16:creationId xmlns:a16="http://schemas.microsoft.com/office/drawing/2014/main" id="{C229E8D4-5AFB-407A-1983-DF83A28BB07C}"/>
              </a:ext>
            </a:extLst>
          </p:cNvPr>
          <p:cNvSpPr/>
          <p:nvPr userDrawn="1"/>
        </p:nvSpPr>
        <p:spPr>
          <a:xfrm>
            <a:off x="6931204" y="2320710"/>
            <a:ext cx="920294" cy="129600"/>
          </a:xfrm>
          <a:prstGeom prst="rect">
            <a:avLst/>
          </a:prstGeom>
          <a:solidFill>
            <a:srgbClr val="87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6" name="Rectangle 35">
            <a:extLst>
              <a:ext uri="{FF2B5EF4-FFF2-40B4-BE49-F238E27FC236}">
                <a16:creationId xmlns:a16="http://schemas.microsoft.com/office/drawing/2014/main" id="{F41EE7E9-9EED-A839-D31B-9003AF5FEFAB}"/>
              </a:ext>
            </a:extLst>
          </p:cNvPr>
          <p:cNvSpPr/>
          <p:nvPr userDrawn="1"/>
        </p:nvSpPr>
        <p:spPr>
          <a:xfrm>
            <a:off x="5488773" y="4628913"/>
            <a:ext cx="3655227" cy="129600"/>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8" name="Text Placeholder 17">
            <a:extLst>
              <a:ext uri="{FF2B5EF4-FFF2-40B4-BE49-F238E27FC236}">
                <a16:creationId xmlns:a16="http://schemas.microsoft.com/office/drawing/2014/main" id="{C56E9036-E0AB-5B0F-4C5E-7FB85C846EE4}"/>
              </a:ext>
            </a:extLst>
          </p:cNvPr>
          <p:cNvSpPr>
            <a:spLocks noGrp="1"/>
          </p:cNvSpPr>
          <p:nvPr>
            <p:ph type="body" sz="quarter" idx="10" hasCustomPrompt="1"/>
          </p:nvPr>
        </p:nvSpPr>
        <p:spPr>
          <a:xfrm>
            <a:off x="230982" y="2625362"/>
            <a:ext cx="5624513"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5" name="Slide Number Placeholder 5">
            <a:extLst>
              <a:ext uri="{FF2B5EF4-FFF2-40B4-BE49-F238E27FC236}">
                <a16:creationId xmlns:a16="http://schemas.microsoft.com/office/drawing/2014/main" id="{519AE0EA-BE77-67CD-C692-A8C5136E27C5}"/>
              </a:ext>
            </a:extLst>
          </p:cNvPr>
          <p:cNvSpPr>
            <a:spLocks noGrp="1"/>
          </p:cNvSpPr>
          <p:nvPr>
            <p:ph type="sldNum" sz="quarter" idx="12"/>
          </p:nvPr>
        </p:nvSpPr>
        <p:spPr>
          <a:xfrm>
            <a:off x="8800147" y="231695"/>
            <a:ext cx="273845" cy="129600"/>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7" name="Footer Placeholder 4">
            <a:extLst>
              <a:ext uri="{FF2B5EF4-FFF2-40B4-BE49-F238E27FC236}">
                <a16:creationId xmlns:a16="http://schemas.microsoft.com/office/drawing/2014/main" id="{4AD61089-9ED5-50A5-29FB-A043928B21EC}"/>
              </a:ext>
            </a:extLst>
          </p:cNvPr>
          <p:cNvSpPr>
            <a:spLocks noGrp="1"/>
          </p:cNvSpPr>
          <p:nvPr>
            <p:ph type="ftr" sz="quarter" idx="11"/>
          </p:nvPr>
        </p:nvSpPr>
        <p:spPr>
          <a:xfrm>
            <a:off x="6731794" y="231694"/>
            <a:ext cx="2019299" cy="129600"/>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420885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TEMENT 02">
    <p:bg>
      <p:bgPr>
        <a:solidFill>
          <a:srgbClr val="FFFFFF"/>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6E0658E-D647-A834-E4F4-160F19C4F6F6}"/>
              </a:ext>
            </a:extLst>
          </p:cNvPr>
          <p:cNvGrpSpPr/>
          <p:nvPr userDrawn="1"/>
        </p:nvGrpSpPr>
        <p:grpSpPr>
          <a:xfrm>
            <a:off x="-16877" y="2716882"/>
            <a:ext cx="9160877" cy="940616"/>
            <a:chOff x="-22503" y="3622508"/>
            <a:chExt cx="12214503" cy="1254155"/>
          </a:xfrm>
        </p:grpSpPr>
        <p:sp>
          <p:nvSpPr>
            <p:cNvPr id="14" name="Rectangle 13">
              <a:extLst>
                <a:ext uri="{FF2B5EF4-FFF2-40B4-BE49-F238E27FC236}">
                  <a16:creationId xmlns:a16="http://schemas.microsoft.com/office/drawing/2014/main" id="{13524337-12B4-F1F9-615E-81B1BC6273FB}"/>
                </a:ext>
              </a:extLst>
            </p:cNvPr>
            <p:cNvSpPr/>
            <p:nvPr userDrawn="1"/>
          </p:nvSpPr>
          <p:spPr>
            <a:xfrm>
              <a:off x="6204031" y="3622508"/>
              <a:ext cx="1529914" cy="62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5" name="Rectangle 14">
              <a:extLst>
                <a:ext uri="{FF2B5EF4-FFF2-40B4-BE49-F238E27FC236}">
                  <a16:creationId xmlns:a16="http://schemas.microsoft.com/office/drawing/2014/main" id="{406AFB5E-053D-CA77-142D-D37D8E9D2321}"/>
                </a:ext>
              </a:extLst>
            </p:cNvPr>
            <p:cNvSpPr/>
            <p:nvPr userDrawn="1"/>
          </p:nvSpPr>
          <p:spPr>
            <a:xfrm>
              <a:off x="7733944" y="4250263"/>
              <a:ext cx="3903874" cy="62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Rectangle 15">
              <a:extLst>
                <a:ext uri="{FF2B5EF4-FFF2-40B4-BE49-F238E27FC236}">
                  <a16:creationId xmlns:a16="http://schemas.microsoft.com/office/drawing/2014/main" id="{D4184DCA-2B19-79E7-EBD1-6BB539AAB5FD}"/>
                </a:ext>
              </a:extLst>
            </p:cNvPr>
            <p:cNvSpPr/>
            <p:nvPr userDrawn="1"/>
          </p:nvSpPr>
          <p:spPr>
            <a:xfrm>
              <a:off x="11637818" y="3622508"/>
              <a:ext cx="554182" cy="6264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7" name="Rectangle 16">
              <a:extLst>
                <a:ext uri="{FF2B5EF4-FFF2-40B4-BE49-F238E27FC236}">
                  <a16:creationId xmlns:a16="http://schemas.microsoft.com/office/drawing/2014/main" id="{17C14F26-03C3-8811-5CDB-AF1602A4F4E3}"/>
                </a:ext>
              </a:extLst>
            </p:cNvPr>
            <p:cNvSpPr/>
            <p:nvPr userDrawn="1"/>
          </p:nvSpPr>
          <p:spPr>
            <a:xfrm>
              <a:off x="-22503" y="4250260"/>
              <a:ext cx="6226534" cy="62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sp>
        <p:nvSpPr>
          <p:cNvPr id="18" name="Title 2">
            <a:extLst>
              <a:ext uri="{FF2B5EF4-FFF2-40B4-BE49-F238E27FC236}">
                <a16:creationId xmlns:a16="http://schemas.microsoft.com/office/drawing/2014/main" id="{F7220D9F-B8DF-374F-3EBF-370A25A96446}"/>
              </a:ext>
            </a:extLst>
          </p:cNvPr>
          <p:cNvSpPr>
            <a:spLocks noGrp="1"/>
          </p:cNvSpPr>
          <p:nvPr>
            <p:ph type="title" hasCustomPrompt="1"/>
          </p:nvPr>
        </p:nvSpPr>
        <p:spPr>
          <a:xfrm>
            <a:off x="193357" y="1063972"/>
            <a:ext cx="6538436" cy="989132"/>
          </a:xfrm>
        </p:spPr>
        <p:txBody>
          <a:bodyPr anchor="b"/>
          <a:lstStyle>
            <a:lvl1pPr>
              <a:defRPr sz="3600"/>
            </a:lvl1pPr>
          </a:lstStyle>
          <a:p>
            <a:r>
              <a:rPr lang="en-US"/>
              <a:t>Add statement here</a:t>
            </a:r>
            <a:endParaRPr lang="en-GB"/>
          </a:p>
        </p:txBody>
      </p:sp>
      <p:sp>
        <p:nvSpPr>
          <p:cNvPr id="26" name="Text Placeholder 17">
            <a:extLst>
              <a:ext uri="{FF2B5EF4-FFF2-40B4-BE49-F238E27FC236}">
                <a16:creationId xmlns:a16="http://schemas.microsoft.com/office/drawing/2014/main" id="{06CB244A-F607-C006-8AE7-1AA2852AC6A7}"/>
              </a:ext>
            </a:extLst>
          </p:cNvPr>
          <p:cNvSpPr>
            <a:spLocks noGrp="1"/>
          </p:cNvSpPr>
          <p:nvPr>
            <p:ph type="body" sz="quarter" idx="10" hasCustomPrompt="1"/>
          </p:nvPr>
        </p:nvSpPr>
        <p:spPr>
          <a:xfrm>
            <a:off x="230982" y="2182416"/>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2" name="Slide Number Placeholder 5">
            <a:extLst>
              <a:ext uri="{FF2B5EF4-FFF2-40B4-BE49-F238E27FC236}">
                <a16:creationId xmlns:a16="http://schemas.microsoft.com/office/drawing/2014/main" id="{69B792C4-C6A3-E61F-BB1F-EB846C047E3F}"/>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9" name="Footer Placeholder 4">
            <a:extLst>
              <a:ext uri="{FF2B5EF4-FFF2-40B4-BE49-F238E27FC236}">
                <a16:creationId xmlns:a16="http://schemas.microsoft.com/office/drawing/2014/main" id="{955E0673-C49E-6670-DD2C-3DE1BC39430F}"/>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101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03">
    <p:bg>
      <p:bgPr>
        <a:solidFill>
          <a:schemeClr val="bg1"/>
        </a:solidFill>
        <a:effectLst/>
      </p:bgPr>
    </p:bg>
    <p:spTree>
      <p:nvGrpSpPr>
        <p:cNvPr id="1" name=""/>
        <p:cNvGrpSpPr/>
        <p:nvPr/>
      </p:nvGrpSpPr>
      <p:grpSpPr>
        <a:xfrm>
          <a:off x="0" y="0"/>
          <a:ext cx="0" cy="0"/>
          <a:chOff x="0" y="0"/>
          <a:chExt cx="0" cy="0"/>
        </a:xfrm>
      </p:grpSpPr>
      <p:sp>
        <p:nvSpPr>
          <p:cNvPr id="28" name="Picture Placeholder 6">
            <a:extLst>
              <a:ext uri="{FF2B5EF4-FFF2-40B4-BE49-F238E27FC236}">
                <a16:creationId xmlns:a16="http://schemas.microsoft.com/office/drawing/2014/main" id="{F282DDA3-9E9F-9DBD-BBEC-FC6BD765AFE0}"/>
              </a:ext>
            </a:extLst>
          </p:cNvPr>
          <p:cNvSpPr>
            <a:spLocks noGrp="1"/>
          </p:cNvSpPr>
          <p:nvPr>
            <p:ph type="pic" sz="quarter" idx="13"/>
          </p:nvPr>
        </p:nvSpPr>
        <p:spPr>
          <a:xfrm>
            <a:off x="5800458" y="1"/>
            <a:ext cx="3343542" cy="3188970"/>
          </a:xfrm>
          <a:custGeom>
            <a:avLst/>
            <a:gdLst>
              <a:gd name="connsiteX0" fmla="*/ 0 w 4458056"/>
              <a:gd name="connsiteY0" fmla="*/ 0 h 4250263"/>
              <a:gd name="connsiteX1" fmla="*/ 4458056 w 4458056"/>
              <a:gd name="connsiteY1" fmla="*/ 0 h 4250263"/>
              <a:gd name="connsiteX2" fmla="*/ 4458056 w 4458056"/>
              <a:gd name="connsiteY2" fmla="*/ 4250263 h 4250263"/>
              <a:gd name="connsiteX3" fmla="*/ 0 w 4458056"/>
              <a:gd name="connsiteY3" fmla="*/ 4250263 h 4250263"/>
              <a:gd name="connsiteX4" fmla="*/ 0 w 4458056"/>
              <a:gd name="connsiteY4" fmla="*/ 0 h 4250263"/>
              <a:gd name="connsiteX0" fmla="*/ 0 w 4458056"/>
              <a:gd name="connsiteY0" fmla="*/ 0 h 4251960"/>
              <a:gd name="connsiteX1" fmla="*/ 4458056 w 4458056"/>
              <a:gd name="connsiteY1" fmla="*/ 0 h 4251960"/>
              <a:gd name="connsiteX2" fmla="*/ 4458056 w 4458056"/>
              <a:gd name="connsiteY2" fmla="*/ 4250263 h 4251960"/>
              <a:gd name="connsiteX3" fmla="*/ 3903701 w 4458056"/>
              <a:gd name="connsiteY3" fmla="*/ 4251960 h 4251960"/>
              <a:gd name="connsiteX4" fmla="*/ 0 w 4458056"/>
              <a:gd name="connsiteY4" fmla="*/ 4250263 h 4251960"/>
              <a:gd name="connsiteX5" fmla="*/ 0 w 4458056"/>
              <a:gd name="connsiteY5" fmla="*/ 0 h 4251960"/>
              <a:gd name="connsiteX0" fmla="*/ 0 w 4458056"/>
              <a:gd name="connsiteY0" fmla="*/ 0 h 4251960"/>
              <a:gd name="connsiteX1" fmla="*/ 4458056 w 4458056"/>
              <a:gd name="connsiteY1" fmla="*/ 0 h 4251960"/>
              <a:gd name="connsiteX2" fmla="*/ 4458056 w 4458056"/>
              <a:gd name="connsiteY2" fmla="*/ 3619499 h 4251960"/>
              <a:gd name="connsiteX3" fmla="*/ 4458056 w 4458056"/>
              <a:gd name="connsiteY3" fmla="*/ 4250263 h 4251960"/>
              <a:gd name="connsiteX4" fmla="*/ 3903701 w 4458056"/>
              <a:gd name="connsiteY4" fmla="*/ 4251960 h 4251960"/>
              <a:gd name="connsiteX5" fmla="*/ 0 w 4458056"/>
              <a:gd name="connsiteY5" fmla="*/ 4250263 h 4251960"/>
              <a:gd name="connsiteX6" fmla="*/ 0 w 4458056"/>
              <a:gd name="connsiteY6" fmla="*/ 0 h 4251960"/>
              <a:gd name="connsiteX0" fmla="*/ 0 w 4458056"/>
              <a:gd name="connsiteY0" fmla="*/ 0 h 4251960"/>
              <a:gd name="connsiteX1" fmla="*/ 4458056 w 4458056"/>
              <a:gd name="connsiteY1" fmla="*/ 0 h 4251960"/>
              <a:gd name="connsiteX2" fmla="*/ 4458056 w 4458056"/>
              <a:gd name="connsiteY2" fmla="*/ 3619499 h 4251960"/>
              <a:gd name="connsiteX3" fmla="*/ 3905606 w 4458056"/>
              <a:gd name="connsiteY3" fmla="*/ 3619708 h 4251960"/>
              <a:gd name="connsiteX4" fmla="*/ 3903701 w 4458056"/>
              <a:gd name="connsiteY4" fmla="*/ 4251960 h 4251960"/>
              <a:gd name="connsiteX5" fmla="*/ 0 w 4458056"/>
              <a:gd name="connsiteY5" fmla="*/ 4250263 h 4251960"/>
              <a:gd name="connsiteX6" fmla="*/ 0 w 4458056"/>
              <a:gd name="connsiteY6" fmla="*/ 0 h 425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8056" h="4251960">
                <a:moveTo>
                  <a:pt x="0" y="0"/>
                </a:moveTo>
                <a:lnTo>
                  <a:pt x="4458056" y="0"/>
                </a:lnTo>
                <a:lnTo>
                  <a:pt x="4458056" y="3619499"/>
                </a:lnTo>
                <a:lnTo>
                  <a:pt x="3905606" y="3619708"/>
                </a:lnTo>
                <a:lnTo>
                  <a:pt x="3903701" y="4251960"/>
                </a:lnTo>
                <a:lnTo>
                  <a:pt x="0" y="4250263"/>
                </a:lnTo>
                <a:lnTo>
                  <a:pt x="0" y="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24" name="Rectangle 23">
            <a:extLst>
              <a:ext uri="{FF2B5EF4-FFF2-40B4-BE49-F238E27FC236}">
                <a16:creationId xmlns:a16="http://schemas.microsoft.com/office/drawing/2014/main" id="{34F89446-AEE1-1953-D80D-081D380FDCE5}"/>
              </a:ext>
            </a:extLst>
          </p:cNvPr>
          <p:cNvSpPr/>
          <p:nvPr userDrawn="1"/>
        </p:nvSpPr>
        <p:spPr>
          <a:xfrm>
            <a:off x="4653023" y="2714185"/>
            <a:ext cx="1147436" cy="469800"/>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6" name="Rectangle 25">
            <a:extLst>
              <a:ext uri="{FF2B5EF4-FFF2-40B4-BE49-F238E27FC236}">
                <a16:creationId xmlns:a16="http://schemas.microsoft.com/office/drawing/2014/main" id="{B68C5749-26DF-033E-273D-C9D019576E22}"/>
              </a:ext>
            </a:extLst>
          </p:cNvPr>
          <p:cNvSpPr/>
          <p:nvPr userDrawn="1"/>
        </p:nvSpPr>
        <p:spPr>
          <a:xfrm>
            <a:off x="5800458" y="3187697"/>
            <a:ext cx="2927906" cy="469800"/>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7" name="Rectangle 26">
            <a:extLst>
              <a:ext uri="{FF2B5EF4-FFF2-40B4-BE49-F238E27FC236}">
                <a16:creationId xmlns:a16="http://schemas.microsoft.com/office/drawing/2014/main" id="{FCF06720-FDDE-E1FD-4962-94D30E5813AF}"/>
              </a:ext>
            </a:extLst>
          </p:cNvPr>
          <p:cNvSpPr/>
          <p:nvPr userDrawn="1"/>
        </p:nvSpPr>
        <p:spPr>
          <a:xfrm>
            <a:off x="8728363" y="2714185"/>
            <a:ext cx="415637" cy="4698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1" name="Rectangle 30">
            <a:extLst>
              <a:ext uri="{FF2B5EF4-FFF2-40B4-BE49-F238E27FC236}">
                <a16:creationId xmlns:a16="http://schemas.microsoft.com/office/drawing/2014/main" id="{A93271F4-0B05-07D4-104D-97E65D61682C}"/>
              </a:ext>
            </a:extLst>
          </p:cNvPr>
          <p:cNvSpPr/>
          <p:nvPr userDrawn="1"/>
        </p:nvSpPr>
        <p:spPr>
          <a:xfrm>
            <a:off x="-16878" y="3187695"/>
            <a:ext cx="4669901" cy="4698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Title 2">
            <a:extLst>
              <a:ext uri="{FF2B5EF4-FFF2-40B4-BE49-F238E27FC236}">
                <a16:creationId xmlns:a16="http://schemas.microsoft.com/office/drawing/2014/main" id="{A692DAD7-A9A8-9597-741F-DD00FBEB1FBA}"/>
              </a:ext>
            </a:extLst>
          </p:cNvPr>
          <p:cNvSpPr>
            <a:spLocks noGrp="1"/>
          </p:cNvSpPr>
          <p:nvPr>
            <p:ph type="title" hasCustomPrompt="1"/>
          </p:nvPr>
        </p:nvSpPr>
        <p:spPr>
          <a:xfrm>
            <a:off x="193358" y="1063972"/>
            <a:ext cx="5388534" cy="989132"/>
          </a:xfrm>
        </p:spPr>
        <p:txBody>
          <a:bodyPr anchor="b"/>
          <a:lstStyle>
            <a:lvl1pPr>
              <a:defRPr sz="3600"/>
            </a:lvl1pPr>
          </a:lstStyle>
          <a:p>
            <a:r>
              <a:rPr lang="en-US"/>
              <a:t>Add statement here</a:t>
            </a:r>
            <a:endParaRPr lang="en-GB"/>
          </a:p>
        </p:txBody>
      </p:sp>
      <p:sp>
        <p:nvSpPr>
          <p:cNvPr id="18" name="Text Placeholder 17">
            <a:extLst>
              <a:ext uri="{FF2B5EF4-FFF2-40B4-BE49-F238E27FC236}">
                <a16:creationId xmlns:a16="http://schemas.microsoft.com/office/drawing/2014/main" id="{9929AB54-CE5C-1543-ADD1-A72DDD21D862}"/>
              </a:ext>
            </a:extLst>
          </p:cNvPr>
          <p:cNvSpPr>
            <a:spLocks noGrp="1"/>
          </p:cNvSpPr>
          <p:nvPr>
            <p:ph type="body" sz="quarter" idx="10" hasCustomPrompt="1"/>
          </p:nvPr>
        </p:nvSpPr>
        <p:spPr>
          <a:xfrm>
            <a:off x="230982" y="2182416"/>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404350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TATEMENT 04">
    <p:bg>
      <p:bgPr>
        <a:solidFill>
          <a:srgbClr val="FFFFFF"/>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EC1D5193-DFE2-624F-6046-1A3853462511}"/>
              </a:ext>
            </a:extLst>
          </p:cNvPr>
          <p:cNvSpPr>
            <a:spLocks noGrp="1"/>
          </p:cNvSpPr>
          <p:nvPr>
            <p:ph type="pic" sz="quarter" idx="13"/>
          </p:nvPr>
        </p:nvSpPr>
        <p:spPr>
          <a:xfrm>
            <a:off x="4879181" y="664369"/>
            <a:ext cx="4264819" cy="4479131"/>
          </a:xfrm>
          <a:custGeom>
            <a:avLst/>
            <a:gdLst>
              <a:gd name="connsiteX0" fmla="*/ 0 w 5683008"/>
              <a:gd name="connsiteY0" fmla="*/ 0 h 5971221"/>
              <a:gd name="connsiteX1" fmla="*/ 5683008 w 5683008"/>
              <a:gd name="connsiteY1" fmla="*/ 0 h 5971221"/>
              <a:gd name="connsiteX2" fmla="*/ 5683008 w 5683008"/>
              <a:gd name="connsiteY2" fmla="*/ 5971221 h 5971221"/>
              <a:gd name="connsiteX3" fmla="*/ 0 w 5683008"/>
              <a:gd name="connsiteY3" fmla="*/ 5971221 h 5971221"/>
              <a:gd name="connsiteX4" fmla="*/ 0 w 5683008"/>
              <a:gd name="connsiteY4" fmla="*/ 0 h 5971221"/>
              <a:gd name="connsiteX0" fmla="*/ 0 w 5683008"/>
              <a:gd name="connsiteY0" fmla="*/ 0 h 5971221"/>
              <a:gd name="connsiteX1" fmla="*/ 747153 w 5683008"/>
              <a:gd name="connsiteY1" fmla="*/ 2856 h 5971221"/>
              <a:gd name="connsiteX2" fmla="*/ 5683008 w 5683008"/>
              <a:gd name="connsiteY2" fmla="*/ 0 h 5971221"/>
              <a:gd name="connsiteX3" fmla="*/ 5683008 w 5683008"/>
              <a:gd name="connsiteY3" fmla="*/ 5971221 h 5971221"/>
              <a:gd name="connsiteX4" fmla="*/ 0 w 5683008"/>
              <a:gd name="connsiteY4" fmla="*/ 5971221 h 5971221"/>
              <a:gd name="connsiteX5" fmla="*/ 0 w 5683008"/>
              <a:gd name="connsiteY5" fmla="*/ 0 h 5971221"/>
              <a:gd name="connsiteX0" fmla="*/ 3417 w 5686425"/>
              <a:gd name="connsiteY0" fmla="*/ 0 h 5971221"/>
              <a:gd name="connsiteX1" fmla="*/ 750570 w 5686425"/>
              <a:gd name="connsiteY1" fmla="*/ 2856 h 5971221"/>
              <a:gd name="connsiteX2" fmla="*/ 5686425 w 5686425"/>
              <a:gd name="connsiteY2" fmla="*/ 0 h 5971221"/>
              <a:gd name="connsiteX3" fmla="*/ 5686425 w 5686425"/>
              <a:gd name="connsiteY3" fmla="*/ 5971221 h 5971221"/>
              <a:gd name="connsiteX4" fmla="*/ 3417 w 5686425"/>
              <a:gd name="connsiteY4" fmla="*/ 5971221 h 5971221"/>
              <a:gd name="connsiteX5" fmla="*/ 0 w 5686425"/>
              <a:gd name="connsiteY5" fmla="*/ 621981 h 5971221"/>
              <a:gd name="connsiteX6" fmla="*/ 3417 w 5686425"/>
              <a:gd name="connsiteY6" fmla="*/ 0 h 5971221"/>
              <a:gd name="connsiteX0" fmla="*/ 752082 w 5686425"/>
              <a:gd name="connsiteY0" fmla="*/ 622935 h 5971221"/>
              <a:gd name="connsiteX1" fmla="*/ 750570 w 5686425"/>
              <a:gd name="connsiteY1" fmla="*/ 2856 h 5971221"/>
              <a:gd name="connsiteX2" fmla="*/ 5686425 w 5686425"/>
              <a:gd name="connsiteY2" fmla="*/ 0 h 5971221"/>
              <a:gd name="connsiteX3" fmla="*/ 5686425 w 5686425"/>
              <a:gd name="connsiteY3" fmla="*/ 5971221 h 5971221"/>
              <a:gd name="connsiteX4" fmla="*/ 3417 w 5686425"/>
              <a:gd name="connsiteY4" fmla="*/ 5971221 h 5971221"/>
              <a:gd name="connsiteX5" fmla="*/ 0 w 5686425"/>
              <a:gd name="connsiteY5" fmla="*/ 621981 h 5971221"/>
              <a:gd name="connsiteX6" fmla="*/ 752082 w 5686425"/>
              <a:gd name="connsiteY6" fmla="*/ 622935 h 5971221"/>
              <a:gd name="connsiteX0" fmla="*/ 752082 w 5686425"/>
              <a:gd name="connsiteY0" fmla="*/ 623889 h 5972175"/>
              <a:gd name="connsiteX1" fmla="*/ 750570 w 5686425"/>
              <a:gd name="connsiteY1" fmla="*/ 3810 h 5972175"/>
              <a:gd name="connsiteX2" fmla="*/ 4661536 w 5686425"/>
              <a:gd name="connsiteY2" fmla="*/ 0 h 5972175"/>
              <a:gd name="connsiteX3" fmla="*/ 5686425 w 5686425"/>
              <a:gd name="connsiteY3" fmla="*/ 954 h 5972175"/>
              <a:gd name="connsiteX4" fmla="*/ 5686425 w 5686425"/>
              <a:gd name="connsiteY4" fmla="*/ 5972175 h 5972175"/>
              <a:gd name="connsiteX5" fmla="*/ 3417 w 5686425"/>
              <a:gd name="connsiteY5" fmla="*/ 5972175 h 5972175"/>
              <a:gd name="connsiteX6" fmla="*/ 0 w 5686425"/>
              <a:gd name="connsiteY6" fmla="*/ 622935 h 5972175"/>
              <a:gd name="connsiteX7" fmla="*/ 752082 w 5686425"/>
              <a:gd name="connsiteY7"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5686425 w 5686425"/>
              <a:gd name="connsiteY3" fmla="*/ 954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5345 w 5686425"/>
              <a:gd name="connsiteY3" fmla="*/ 63150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5345 w 5686425"/>
              <a:gd name="connsiteY3" fmla="*/ 63150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5345 w 5686425"/>
              <a:gd name="connsiteY3" fmla="*/ 63150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5345 w 5686425"/>
              <a:gd name="connsiteY3" fmla="*/ 625794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725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725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5963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344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344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425" h="5972175">
                <a:moveTo>
                  <a:pt x="752082" y="623889"/>
                </a:moveTo>
                <a:lnTo>
                  <a:pt x="750570" y="3810"/>
                </a:lnTo>
                <a:lnTo>
                  <a:pt x="4661536" y="0"/>
                </a:lnTo>
                <a:cubicBezTo>
                  <a:pt x="4662806" y="210503"/>
                  <a:pt x="4662170" y="417196"/>
                  <a:pt x="4663440" y="627699"/>
                </a:cubicBezTo>
                <a:cubicBezTo>
                  <a:pt x="5417185" y="623571"/>
                  <a:pt x="4738371" y="628968"/>
                  <a:pt x="5684521" y="628650"/>
                </a:cubicBezTo>
                <a:cubicBezTo>
                  <a:pt x="5685156" y="2409825"/>
                  <a:pt x="5685790" y="4191000"/>
                  <a:pt x="5686425" y="5972175"/>
                </a:cubicBezTo>
                <a:lnTo>
                  <a:pt x="3417" y="5972175"/>
                </a:lnTo>
                <a:lnTo>
                  <a:pt x="0" y="622935"/>
                </a:lnTo>
                <a:lnTo>
                  <a:pt x="752082" y="623889"/>
                </a:lnTo>
                <a:close/>
              </a:path>
            </a:pathLst>
          </a:custGeom>
          <a:solidFill>
            <a:schemeClr val="bg1">
              <a:lumMod val="95000"/>
            </a:schemeClr>
          </a:solidFill>
        </p:spPr>
        <p:txBody>
          <a:bodyPr anchor="ctr" anchorCtr="0"/>
          <a:lstStyle>
            <a:lvl1pPr>
              <a:defRPr b="0" i="0">
                <a:latin typeface="BT Group Headline" panose="020B0603020203020204" pitchFamily="34" charset="0"/>
              </a:defRPr>
            </a:lvl1pPr>
          </a:lstStyle>
          <a:p>
            <a:r>
              <a:rPr lang="en-US"/>
              <a:t>Click icon to add picture</a:t>
            </a:r>
            <a:endParaRPr lang="en-GB"/>
          </a:p>
        </p:txBody>
      </p:sp>
      <p:sp>
        <p:nvSpPr>
          <p:cNvPr id="12" name="Rectangle 11">
            <a:extLst>
              <a:ext uri="{FF2B5EF4-FFF2-40B4-BE49-F238E27FC236}">
                <a16:creationId xmlns:a16="http://schemas.microsoft.com/office/drawing/2014/main" id="{F07CDB46-ABF4-7856-AA25-7D9904F41808}"/>
              </a:ext>
            </a:extLst>
          </p:cNvPr>
          <p:cNvSpPr/>
          <p:nvPr userDrawn="1"/>
        </p:nvSpPr>
        <p:spPr>
          <a:xfrm>
            <a:off x="8377312" y="665084"/>
            <a:ext cx="764387" cy="4698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3" name="Rectangle 12">
            <a:extLst>
              <a:ext uri="{FF2B5EF4-FFF2-40B4-BE49-F238E27FC236}">
                <a16:creationId xmlns:a16="http://schemas.microsoft.com/office/drawing/2014/main" id="{74305DC4-3E83-8F1A-3962-2871C5C8ACFA}"/>
              </a:ext>
            </a:extLst>
          </p:cNvPr>
          <p:cNvSpPr/>
          <p:nvPr userDrawn="1"/>
        </p:nvSpPr>
        <p:spPr>
          <a:xfrm>
            <a:off x="5443647" y="196066"/>
            <a:ext cx="2931363" cy="469800"/>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Rectangle 13">
            <a:extLst>
              <a:ext uri="{FF2B5EF4-FFF2-40B4-BE49-F238E27FC236}">
                <a16:creationId xmlns:a16="http://schemas.microsoft.com/office/drawing/2014/main" id="{D52ED97A-A476-97F8-EC42-7B4EC5A15C4E}"/>
              </a:ext>
            </a:extLst>
          </p:cNvPr>
          <p:cNvSpPr/>
          <p:nvPr userDrawn="1"/>
        </p:nvSpPr>
        <p:spPr>
          <a:xfrm>
            <a:off x="4881745" y="665084"/>
            <a:ext cx="561902" cy="4698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Title 15">
            <a:extLst>
              <a:ext uri="{FF2B5EF4-FFF2-40B4-BE49-F238E27FC236}">
                <a16:creationId xmlns:a16="http://schemas.microsoft.com/office/drawing/2014/main" id="{4FA79DF5-8061-7DB0-34BB-AD4FE946B172}"/>
              </a:ext>
            </a:extLst>
          </p:cNvPr>
          <p:cNvSpPr>
            <a:spLocks noGrp="1"/>
          </p:cNvSpPr>
          <p:nvPr>
            <p:ph type="title" hasCustomPrompt="1"/>
          </p:nvPr>
        </p:nvSpPr>
        <p:spPr>
          <a:xfrm>
            <a:off x="230982" y="1526245"/>
            <a:ext cx="4359210" cy="866966"/>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statement here</a:t>
            </a:r>
            <a:endParaRPr lang="en-GB"/>
          </a:p>
        </p:txBody>
      </p:sp>
      <p:sp>
        <p:nvSpPr>
          <p:cNvPr id="20" name="Text Placeholder 17">
            <a:extLst>
              <a:ext uri="{FF2B5EF4-FFF2-40B4-BE49-F238E27FC236}">
                <a16:creationId xmlns:a16="http://schemas.microsoft.com/office/drawing/2014/main" id="{65CE61B7-3EDF-7534-48F3-EE2E0D8B315F}"/>
              </a:ext>
            </a:extLst>
          </p:cNvPr>
          <p:cNvSpPr>
            <a:spLocks noGrp="1"/>
          </p:cNvSpPr>
          <p:nvPr>
            <p:ph type="body" sz="quarter" idx="10" hasCustomPrompt="1"/>
          </p:nvPr>
        </p:nvSpPr>
        <p:spPr>
          <a:xfrm>
            <a:off x="230982" y="2482572"/>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7" name="Slide Number Placeholder 5">
            <a:extLst>
              <a:ext uri="{FF2B5EF4-FFF2-40B4-BE49-F238E27FC236}">
                <a16:creationId xmlns:a16="http://schemas.microsoft.com/office/drawing/2014/main" id="{63C9A4DB-8357-67E9-217E-D9F9F9E5044E}"/>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Tree>
    <p:extLst>
      <p:ext uri="{BB962C8B-B14F-4D97-AF65-F5344CB8AC3E}">
        <p14:creationId xmlns:p14="http://schemas.microsoft.com/office/powerpoint/2010/main" val="120800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TATEMENT 05">
    <p:bg>
      <p:bgRef idx="1001">
        <a:schemeClr val="bg1"/>
      </p:bgRef>
    </p:bg>
    <p:spTree>
      <p:nvGrpSpPr>
        <p:cNvPr id="1" name=""/>
        <p:cNvGrpSpPr/>
        <p:nvPr/>
      </p:nvGrpSpPr>
      <p:grpSpPr>
        <a:xfrm>
          <a:off x="0" y="0"/>
          <a:ext cx="0" cy="0"/>
          <a:chOff x="0" y="0"/>
          <a:chExt cx="0" cy="0"/>
        </a:xfrm>
      </p:grpSpPr>
      <p:sp>
        <p:nvSpPr>
          <p:cNvPr id="32" name="Title 15">
            <a:extLst>
              <a:ext uri="{FF2B5EF4-FFF2-40B4-BE49-F238E27FC236}">
                <a16:creationId xmlns:a16="http://schemas.microsoft.com/office/drawing/2014/main" id="{74899D4A-B384-A93D-7AB6-8C725CD4B7D6}"/>
              </a:ext>
            </a:extLst>
          </p:cNvPr>
          <p:cNvSpPr>
            <a:spLocks noGrp="1"/>
          </p:cNvSpPr>
          <p:nvPr>
            <p:ph type="title" hasCustomPrompt="1"/>
          </p:nvPr>
        </p:nvSpPr>
        <p:spPr>
          <a:xfrm>
            <a:off x="230982" y="884916"/>
            <a:ext cx="6309634" cy="2981829"/>
          </a:xfrm>
          <a:prstGeom prst="rect">
            <a:avLst/>
          </a:prstGeom>
        </p:spPr>
        <p:txBody>
          <a:bodyPr lIns="0" tIns="0" rIns="0" bIns="0" anchor="ctr" anchorCtr="0">
            <a:noAutofit/>
          </a:bodyPr>
          <a:lstStyle>
            <a:lvl1pPr algn="l">
              <a:defRPr kumimoji="0" lang="en-US" sz="27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Add statement here</a:t>
            </a:r>
            <a:endParaRPr lang="en-GB"/>
          </a:p>
        </p:txBody>
      </p:sp>
      <p:grpSp>
        <p:nvGrpSpPr>
          <p:cNvPr id="11" name="Group 10">
            <a:extLst>
              <a:ext uri="{FF2B5EF4-FFF2-40B4-BE49-F238E27FC236}">
                <a16:creationId xmlns:a16="http://schemas.microsoft.com/office/drawing/2014/main" id="{986C6944-65F2-A2C4-3C89-3D2BC49FC5E0}"/>
              </a:ext>
            </a:extLst>
          </p:cNvPr>
          <p:cNvGrpSpPr/>
          <p:nvPr userDrawn="1"/>
        </p:nvGrpSpPr>
        <p:grpSpPr>
          <a:xfrm>
            <a:off x="-16877" y="3713568"/>
            <a:ext cx="9160877" cy="1429933"/>
            <a:chOff x="-22503" y="4951423"/>
            <a:chExt cx="12214503" cy="1906577"/>
          </a:xfrm>
        </p:grpSpPr>
        <p:sp>
          <p:nvSpPr>
            <p:cNvPr id="12" name="Rectangle 11">
              <a:extLst>
                <a:ext uri="{FF2B5EF4-FFF2-40B4-BE49-F238E27FC236}">
                  <a16:creationId xmlns:a16="http://schemas.microsoft.com/office/drawing/2014/main" id="{32AFCAC4-2321-F20C-29B4-07ACEBD92A04}"/>
                </a:ext>
              </a:extLst>
            </p:cNvPr>
            <p:cNvSpPr/>
            <p:nvPr userDrawn="1"/>
          </p:nvSpPr>
          <p:spPr>
            <a:xfrm>
              <a:off x="3326860" y="6232642"/>
              <a:ext cx="5739317" cy="6253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3" name="Rectangle 12">
              <a:extLst>
                <a:ext uri="{FF2B5EF4-FFF2-40B4-BE49-F238E27FC236}">
                  <a16:creationId xmlns:a16="http://schemas.microsoft.com/office/drawing/2014/main" id="{EBB36D7F-3659-E7F9-C0D8-FD71E8C231A8}"/>
                </a:ext>
              </a:extLst>
            </p:cNvPr>
            <p:cNvSpPr/>
            <p:nvPr userDrawn="1"/>
          </p:nvSpPr>
          <p:spPr>
            <a:xfrm>
              <a:off x="9066179" y="5607283"/>
              <a:ext cx="1964988" cy="6253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Rectangle 15">
              <a:extLst>
                <a:ext uri="{FF2B5EF4-FFF2-40B4-BE49-F238E27FC236}">
                  <a16:creationId xmlns:a16="http://schemas.microsoft.com/office/drawing/2014/main" id="{16ABB177-C485-4F7A-5C86-571649008CBF}"/>
                </a:ext>
              </a:extLst>
            </p:cNvPr>
            <p:cNvSpPr/>
            <p:nvPr userDrawn="1"/>
          </p:nvSpPr>
          <p:spPr>
            <a:xfrm>
              <a:off x="11031166" y="4951423"/>
              <a:ext cx="1160834" cy="625358"/>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7" name="Rectangle 16">
              <a:extLst>
                <a:ext uri="{FF2B5EF4-FFF2-40B4-BE49-F238E27FC236}">
                  <a16:creationId xmlns:a16="http://schemas.microsoft.com/office/drawing/2014/main" id="{2C4CEA95-9C65-79BF-E3AD-AACBD570D444}"/>
                </a:ext>
              </a:extLst>
            </p:cNvPr>
            <p:cNvSpPr/>
            <p:nvPr userDrawn="1"/>
          </p:nvSpPr>
          <p:spPr>
            <a:xfrm>
              <a:off x="-22503" y="5607283"/>
              <a:ext cx="3349363" cy="625358"/>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sp>
        <p:nvSpPr>
          <p:cNvPr id="14" name="Slide Number Placeholder 5">
            <a:extLst>
              <a:ext uri="{FF2B5EF4-FFF2-40B4-BE49-F238E27FC236}">
                <a16:creationId xmlns:a16="http://schemas.microsoft.com/office/drawing/2014/main" id="{2FCBC122-B956-3497-E425-0DB24035D4BD}"/>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8" name="Footer Placeholder 4">
            <a:extLst>
              <a:ext uri="{FF2B5EF4-FFF2-40B4-BE49-F238E27FC236}">
                <a16:creationId xmlns:a16="http://schemas.microsoft.com/office/drawing/2014/main" id="{9E24EA83-F56B-834D-8F62-7F8A8897DD92}"/>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1721301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06">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05E04C-0EDD-7FFB-6625-33A47C875934}"/>
              </a:ext>
            </a:extLst>
          </p:cNvPr>
          <p:cNvSpPr/>
          <p:nvPr userDrawn="1"/>
        </p:nvSpPr>
        <p:spPr>
          <a:xfrm>
            <a:off x="230983" y="1115536"/>
            <a:ext cx="1161573" cy="130016"/>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Rectangle 15">
            <a:extLst>
              <a:ext uri="{FF2B5EF4-FFF2-40B4-BE49-F238E27FC236}">
                <a16:creationId xmlns:a16="http://schemas.microsoft.com/office/drawing/2014/main" id="{E5526A02-B75E-42E5-5101-CBCEAFA72573}"/>
              </a:ext>
            </a:extLst>
          </p:cNvPr>
          <p:cNvSpPr/>
          <p:nvPr userDrawn="1"/>
        </p:nvSpPr>
        <p:spPr>
          <a:xfrm>
            <a:off x="7512240" y="4295925"/>
            <a:ext cx="1631760" cy="130016"/>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7" name="Rectangle 16">
            <a:extLst>
              <a:ext uri="{FF2B5EF4-FFF2-40B4-BE49-F238E27FC236}">
                <a16:creationId xmlns:a16="http://schemas.microsoft.com/office/drawing/2014/main" id="{BE689EC5-B299-D3E0-5C74-61E7F7559C6B}"/>
              </a:ext>
            </a:extLst>
          </p:cNvPr>
          <p:cNvSpPr/>
          <p:nvPr userDrawn="1"/>
        </p:nvSpPr>
        <p:spPr>
          <a:xfrm>
            <a:off x="4653023" y="1107739"/>
            <a:ext cx="433106"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Rectangle 18">
            <a:extLst>
              <a:ext uri="{FF2B5EF4-FFF2-40B4-BE49-F238E27FC236}">
                <a16:creationId xmlns:a16="http://schemas.microsoft.com/office/drawing/2014/main" id="{CB2766AA-8EC1-A42E-99D5-BC768B74C947}"/>
              </a:ext>
            </a:extLst>
          </p:cNvPr>
          <p:cNvSpPr/>
          <p:nvPr userDrawn="1"/>
        </p:nvSpPr>
        <p:spPr>
          <a:xfrm>
            <a:off x="4653023" y="223840"/>
            <a:ext cx="1631760"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1" name="Rectangle 20">
            <a:extLst>
              <a:ext uri="{FF2B5EF4-FFF2-40B4-BE49-F238E27FC236}">
                <a16:creationId xmlns:a16="http://schemas.microsoft.com/office/drawing/2014/main" id="{E76834C3-33C6-61CA-3C56-F9F8C40DD230}"/>
              </a:ext>
            </a:extLst>
          </p:cNvPr>
          <p:cNvSpPr/>
          <p:nvPr userDrawn="1"/>
        </p:nvSpPr>
        <p:spPr>
          <a:xfrm>
            <a:off x="7925489" y="1107739"/>
            <a:ext cx="1218511" cy="130016"/>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4" name="Rectangle 23">
            <a:extLst>
              <a:ext uri="{FF2B5EF4-FFF2-40B4-BE49-F238E27FC236}">
                <a16:creationId xmlns:a16="http://schemas.microsoft.com/office/drawing/2014/main" id="{A98581A5-70D7-33F1-80ED-F263DAEAEA80}"/>
              </a:ext>
            </a:extLst>
          </p:cNvPr>
          <p:cNvSpPr/>
          <p:nvPr userDrawn="1"/>
        </p:nvSpPr>
        <p:spPr>
          <a:xfrm>
            <a:off x="6931204" y="2320711"/>
            <a:ext cx="920294" cy="130016"/>
          </a:xfrm>
          <a:prstGeom prst="rect">
            <a:avLst/>
          </a:prstGeom>
          <a:solidFill>
            <a:srgbClr val="87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7" name="Title 15">
            <a:extLst>
              <a:ext uri="{FF2B5EF4-FFF2-40B4-BE49-F238E27FC236}">
                <a16:creationId xmlns:a16="http://schemas.microsoft.com/office/drawing/2014/main" id="{B5A796F7-FB8F-B7C6-7F07-F72E3A1653C3}"/>
              </a:ext>
            </a:extLst>
          </p:cNvPr>
          <p:cNvSpPr>
            <a:spLocks noGrp="1"/>
          </p:cNvSpPr>
          <p:nvPr>
            <p:ph type="title" hasCustomPrompt="1"/>
          </p:nvPr>
        </p:nvSpPr>
        <p:spPr>
          <a:xfrm>
            <a:off x="230982" y="1612518"/>
            <a:ext cx="6056548" cy="2536572"/>
          </a:xfrm>
          <a:prstGeom prst="rect">
            <a:avLst/>
          </a:prstGeom>
        </p:spPr>
        <p:txBody>
          <a:bodyPr lIns="0" tIns="0" rIns="0" bIns="0">
            <a:noAutofit/>
          </a:bodyPr>
          <a:lstStyle>
            <a:lvl1pPr>
              <a:defRPr kumimoji="0" lang="en-US" sz="27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statement here</a:t>
            </a:r>
            <a:endParaRPr lang="en-GB"/>
          </a:p>
        </p:txBody>
      </p:sp>
      <p:sp>
        <p:nvSpPr>
          <p:cNvPr id="13" name="Slide Number Placeholder 5">
            <a:extLst>
              <a:ext uri="{FF2B5EF4-FFF2-40B4-BE49-F238E27FC236}">
                <a16:creationId xmlns:a16="http://schemas.microsoft.com/office/drawing/2014/main" id="{60939717-03B4-5852-F6A3-63D0579609FD}"/>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4" name="Footer Placeholder 4">
            <a:extLst>
              <a:ext uri="{FF2B5EF4-FFF2-40B4-BE49-F238E27FC236}">
                <a16:creationId xmlns:a16="http://schemas.microsoft.com/office/drawing/2014/main" id="{7EF09EEF-BEDE-A87E-9098-F49CA8242930}"/>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1643594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IMAGE + TITLE 01">
    <p:bg>
      <p:bgPr>
        <a:solidFill>
          <a:srgbClr val="FFFFFF"/>
        </a:solidFill>
        <a:effectLst/>
      </p:bgPr>
    </p:bg>
    <p:spTree>
      <p:nvGrpSpPr>
        <p:cNvPr id="1" name=""/>
        <p:cNvGrpSpPr/>
        <p:nvPr/>
      </p:nvGrpSpPr>
      <p:grpSpPr>
        <a:xfrm>
          <a:off x="0" y="0"/>
          <a:ext cx="0" cy="0"/>
          <a:chOff x="0" y="0"/>
          <a:chExt cx="0" cy="0"/>
        </a:xfrm>
      </p:grpSpPr>
      <p:sp>
        <p:nvSpPr>
          <p:cNvPr id="25" name="Picture Placeholder 6">
            <a:extLst>
              <a:ext uri="{FF2B5EF4-FFF2-40B4-BE49-F238E27FC236}">
                <a16:creationId xmlns:a16="http://schemas.microsoft.com/office/drawing/2014/main" id="{427C3A3B-874A-B7D9-A19B-A75B7E9CE3D8}"/>
              </a:ext>
            </a:extLst>
          </p:cNvPr>
          <p:cNvSpPr>
            <a:spLocks noGrp="1"/>
          </p:cNvSpPr>
          <p:nvPr>
            <p:ph type="pic" sz="quarter" idx="13"/>
          </p:nvPr>
        </p:nvSpPr>
        <p:spPr>
          <a:xfrm>
            <a:off x="0" y="0"/>
            <a:ext cx="4359210"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572000" y="2206594"/>
            <a:ext cx="4341019" cy="1962419"/>
          </a:xfrm>
          <a:prstGeom prst="rect">
            <a:avLst/>
          </a:prstGeom>
        </p:spPr>
        <p:txBody>
          <a:bodyPr lIns="0" tIns="0" rIns="0" bIns="0">
            <a:noAutofit/>
          </a:bodyPr>
          <a:lstStyle>
            <a:lvl1pPr>
              <a:defRPr kumimoji="0" lang="en-US" sz="405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10" name="Rectangle 9">
            <a:extLst>
              <a:ext uri="{FF2B5EF4-FFF2-40B4-BE49-F238E27FC236}">
                <a16:creationId xmlns:a16="http://schemas.microsoft.com/office/drawing/2014/main" id="{116E2BCF-D2A0-CACE-1EFD-1A0A46A66A50}"/>
              </a:ext>
            </a:extLst>
          </p:cNvPr>
          <p:cNvSpPr/>
          <p:nvPr userDrawn="1"/>
        </p:nvSpPr>
        <p:spPr>
          <a:xfrm>
            <a:off x="4359210" y="1571169"/>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1" name="Rectangle 10">
            <a:extLst>
              <a:ext uri="{FF2B5EF4-FFF2-40B4-BE49-F238E27FC236}">
                <a16:creationId xmlns:a16="http://schemas.microsoft.com/office/drawing/2014/main" id="{834CCE60-1256-47D2-4A66-993ADD90F03F}"/>
              </a:ext>
            </a:extLst>
          </p:cNvPr>
          <p:cNvSpPr/>
          <p:nvPr userDrawn="1"/>
        </p:nvSpPr>
        <p:spPr>
          <a:xfrm>
            <a:off x="7787676" y="4038997"/>
            <a:ext cx="1356325"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5" name="Text Placeholder 17">
            <a:extLst>
              <a:ext uri="{FF2B5EF4-FFF2-40B4-BE49-F238E27FC236}">
                <a16:creationId xmlns:a16="http://schemas.microsoft.com/office/drawing/2014/main" id="{9BCB207A-8B6C-4910-C74C-6BF84F3FDB55}"/>
              </a:ext>
            </a:extLst>
          </p:cNvPr>
          <p:cNvSpPr>
            <a:spLocks noGrp="1"/>
          </p:cNvSpPr>
          <p:nvPr>
            <p:ph type="body" sz="quarter" idx="10" hasCustomPrompt="1"/>
          </p:nvPr>
        </p:nvSpPr>
        <p:spPr>
          <a:xfrm>
            <a:off x="4561284" y="4253061"/>
            <a:ext cx="4341019" cy="505868"/>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4" name="Slide Number Placeholder 5">
            <a:extLst>
              <a:ext uri="{FF2B5EF4-FFF2-40B4-BE49-F238E27FC236}">
                <a16:creationId xmlns:a16="http://schemas.microsoft.com/office/drawing/2014/main" id="{BA36C9EB-F803-1DF5-BF1E-7421944ED1D0}"/>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F4E21F4D-E8E7-8C3E-57AC-161F0EDCFE47}"/>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48459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IMAGE + TITLE 02">
    <p:bg>
      <p:bgPr>
        <a:solidFill>
          <a:srgbClr val="FFFFFF"/>
        </a:solidFill>
        <a:effectLst/>
      </p:bgPr>
    </p:bg>
    <p:spTree>
      <p:nvGrpSpPr>
        <p:cNvPr id="1" name=""/>
        <p:cNvGrpSpPr/>
        <p:nvPr/>
      </p:nvGrpSpPr>
      <p:grpSpPr>
        <a:xfrm>
          <a:off x="0" y="0"/>
          <a:ext cx="0" cy="0"/>
          <a:chOff x="0" y="0"/>
          <a:chExt cx="0" cy="0"/>
        </a:xfrm>
      </p:grpSpPr>
      <p:sp>
        <p:nvSpPr>
          <p:cNvPr id="25" name="Picture Placeholder 6">
            <a:extLst>
              <a:ext uri="{FF2B5EF4-FFF2-40B4-BE49-F238E27FC236}">
                <a16:creationId xmlns:a16="http://schemas.microsoft.com/office/drawing/2014/main" id="{427C3A3B-874A-B7D9-A19B-A75B7E9CE3D8}"/>
              </a:ext>
            </a:extLst>
          </p:cNvPr>
          <p:cNvSpPr>
            <a:spLocks noGrp="1"/>
          </p:cNvSpPr>
          <p:nvPr>
            <p:ph type="pic" sz="quarter" idx="13"/>
          </p:nvPr>
        </p:nvSpPr>
        <p:spPr>
          <a:xfrm>
            <a:off x="0" y="0"/>
            <a:ext cx="4359210"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572000" y="233362"/>
            <a:ext cx="4341019" cy="1632259"/>
          </a:xfrm>
          <a:prstGeom prst="rect">
            <a:avLst/>
          </a:prstGeom>
        </p:spPr>
        <p:txBody>
          <a:bodyPr lIns="0" tIns="0" rIns="0" bIns="0" anchor="b">
            <a:noAutofit/>
          </a:bodyPr>
          <a:lstStyle>
            <a:lvl1pPr>
              <a:defRPr kumimoji="0" lang="en-US" sz="405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7" name="Rectangle 6">
            <a:extLst>
              <a:ext uri="{FF2B5EF4-FFF2-40B4-BE49-F238E27FC236}">
                <a16:creationId xmlns:a16="http://schemas.microsoft.com/office/drawing/2014/main" id="{4AA4538D-FB64-8805-6594-1813C7B6A492}"/>
              </a:ext>
            </a:extLst>
          </p:cNvPr>
          <p:cNvSpPr/>
          <p:nvPr userDrawn="1"/>
        </p:nvSpPr>
        <p:spPr>
          <a:xfrm>
            <a:off x="4359210" y="3612698"/>
            <a:ext cx="675593"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8" name="Rectangle 7">
            <a:extLst>
              <a:ext uri="{FF2B5EF4-FFF2-40B4-BE49-F238E27FC236}">
                <a16:creationId xmlns:a16="http://schemas.microsoft.com/office/drawing/2014/main" id="{DBF165EC-7CCA-7C5B-9F67-B7138AC00CE0}"/>
              </a:ext>
            </a:extLst>
          </p:cNvPr>
          <p:cNvSpPr/>
          <p:nvPr userDrawn="1"/>
        </p:nvSpPr>
        <p:spPr>
          <a:xfrm>
            <a:off x="7787676" y="4628913"/>
            <a:ext cx="1356325"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 name="Text Placeholder 2">
            <a:extLst>
              <a:ext uri="{FF2B5EF4-FFF2-40B4-BE49-F238E27FC236}">
                <a16:creationId xmlns:a16="http://schemas.microsoft.com/office/drawing/2014/main" id="{95E9651A-5BB2-F49B-107B-8F366BC2A81A}"/>
              </a:ext>
            </a:extLst>
          </p:cNvPr>
          <p:cNvSpPr>
            <a:spLocks noGrp="1"/>
          </p:cNvSpPr>
          <p:nvPr>
            <p:ph type="body" sz="quarter" idx="15"/>
          </p:nvPr>
        </p:nvSpPr>
        <p:spPr>
          <a:xfrm>
            <a:off x="5280660" y="2571750"/>
            <a:ext cx="3632359" cy="2187179"/>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7">
            <a:extLst>
              <a:ext uri="{FF2B5EF4-FFF2-40B4-BE49-F238E27FC236}">
                <a16:creationId xmlns:a16="http://schemas.microsoft.com/office/drawing/2014/main" id="{840A7F5D-B2AF-BFAA-0B0C-7B97EF5A68FB}"/>
              </a:ext>
            </a:extLst>
          </p:cNvPr>
          <p:cNvSpPr>
            <a:spLocks noGrp="1"/>
          </p:cNvSpPr>
          <p:nvPr>
            <p:ph type="body" sz="quarter" idx="10" hasCustomPrompt="1"/>
          </p:nvPr>
        </p:nvSpPr>
        <p:spPr>
          <a:xfrm>
            <a:off x="4561284" y="1975494"/>
            <a:ext cx="4341019" cy="596256"/>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1" name="Slide Number Placeholder 5">
            <a:extLst>
              <a:ext uri="{FF2B5EF4-FFF2-40B4-BE49-F238E27FC236}">
                <a16:creationId xmlns:a16="http://schemas.microsoft.com/office/drawing/2014/main" id="{D2835398-2DD2-8C62-0936-4AA875AED8A1}"/>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817B1737-4D8D-3FFC-8FED-ED11A0C8BF32}"/>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19574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IMAGE + TITLE 03">
    <p:bg>
      <p:bgPr>
        <a:solidFill>
          <a:srgbClr val="FFFFFF"/>
        </a:solidFill>
        <a:effectLst/>
      </p:bgPr>
    </p:bg>
    <p:spTree>
      <p:nvGrpSpPr>
        <p:cNvPr id="1" name=""/>
        <p:cNvGrpSpPr/>
        <p:nvPr/>
      </p:nvGrpSpPr>
      <p:grpSpPr>
        <a:xfrm>
          <a:off x="0" y="0"/>
          <a:ext cx="0" cy="0"/>
          <a:chOff x="0" y="0"/>
          <a:chExt cx="0" cy="0"/>
        </a:xfrm>
      </p:grpSpPr>
      <p:sp>
        <p:nvSpPr>
          <p:cNvPr id="25" name="Picture Placeholder 6">
            <a:extLst>
              <a:ext uri="{FF2B5EF4-FFF2-40B4-BE49-F238E27FC236}">
                <a16:creationId xmlns:a16="http://schemas.microsoft.com/office/drawing/2014/main" id="{427C3A3B-874A-B7D9-A19B-A75B7E9CE3D8}"/>
              </a:ext>
            </a:extLst>
          </p:cNvPr>
          <p:cNvSpPr>
            <a:spLocks noGrp="1"/>
          </p:cNvSpPr>
          <p:nvPr>
            <p:ph type="pic" sz="quarter" idx="13"/>
          </p:nvPr>
        </p:nvSpPr>
        <p:spPr>
          <a:xfrm>
            <a:off x="4784790" y="0"/>
            <a:ext cx="4359210"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229791" y="2587943"/>
            <a:ext cx="4341019" cy="163225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11" name="Rectangle 10">
            <a:extLst>
              <a:ext uri="{FF2B5EF4-FFF2-40B4-BE49-F238E27FC236}">
                <a16:creationId xmlns:a16="http://schemas.microsoft.com/office/drawing/2014/main" id="{F2032D7F-FC01-B8FE-C3AA-228FE1EB106B}"/>
              </a:ext>
            </a:extLst>
          </p:cNvPr>
          <p:cNvSpPr/>
          <p:nvPr userDrawn="1"/>
        </p:nvSpPr>
        <p:spPr>
          <a:xfrm>
            <a:off x="0" y="1571169"/>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Rectangle 13">
            <a:extLst>
              <a:ext uri="{FF2B5EF4-FFF2-40B4-BE49-F238E27FC236}">
                <a16:creationId xmlns:a16="http://schemas.microsoft.com/office/drawing/2014/main" id="{D3956F04-B8AF-82AE-879E-DAAD18909368}"/>
              </a:ext>
            </a:extLst>
          </p:cNvPr>
          <p:cNvSpPr/>
          <p:nvPr userDrawn="1"/>
        </p:nvSpPr>
        <p:spPr>
          <a:xfrm>
            <a:off x="3627813" y="4822615"/>
            <a:ext cx="1356325"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5" name="Text Placeholder 17">
            <a:extLst>
              <a:ext uri="{FF2B5EF4-FFF2-40B4-BE49-F238E27FC236}">
                <a16:creationId xmlns:a16="http://schemas.microsoft.com/office/drawing/2014/main" id="{04DBD405-BED2-999C-8CE6-0457884E9C3D}"/>
              </a:ext>
            </a:extLst>
          </p:cNvPr>
          <p:cNvSpPr>
            <a:spLocks noGrp="1"/>
          </p:cNvSpPr>
          <p:nvPr>
            <p:ph type="body" sz="quarter" idx="10" hasCustomPrompt="1"/>
          </p:nvPr>
        </p:nvSpPr>
        <p:spPr>
          <a:xfrm>
            <a:off x="230982" y="4264236"/>
            <a:ext cx="4341019" cy="494693"/>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0" name="Slide Number Placeholder 5">
            <a:extLst>
              <a:ext uri="{FF2B5EF4-FFF2-40B4-BE49-F238E27FC236}">
                <a16:creationId xmlns:a16="http://schemas.microsoft.com/office/drawing/2014/main" id="{EB64836A-968D-7B3F-10B3-9DC30A6C81C4}"/>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7A13F14D-AA49-3A2F-B9E2-AC26BBCFA8B7}"/>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67718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MAGE + TITLE 04">
    <p:bg>
      <p:bgPr>
        <a:solidFill>
          <a:srgbClr val="FFFFFF"/>
        </a:solidFill>
        <a:effectLst/>
      </p:bgPr>
    </p:bg>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47148E74-3537-D15A-A589-6E8D43857171}"/>
              </a:ext>
            </a:extLst>
          </p:cNvPr>
          <p:cNvSpPr>
            <a:spLocks noGrp="1"/>
          </p:cNvSpPr>
          <p:nvPr>
            <p:ph type="pic" sz="quarter" idx="13"/>
          </p:nvPr>
        </p:nvSpPr>
        <p:spPr>
          <a:xfrm>
            <a:off x="4794217" y="964600"/>
            <a:ext cx="3939881" cy="3214301"/>
          </a:xfrm>
          <a:custGeom>
            <a:avLst/>
            <a:gdLst>
              <a:gd name="connsiteX0" fmla="*/ 0 w 5253174"/>
              <a:gd name="connsiteY0" fmla="*/ 0 h 4285735"/>
              <a:gd name="connsiteX1" fmla="*/ 5253174 w 5253174"/>
              <a:gd name="connsiteY1" fmla="*/ 0 h 4285735"/>
              <a:gd name="connsiteX2" fmla="*/ 5253174 w 5253174"/>
              <a:gd name="connsiteY2" fmla="*/ 4285735 h 4285735"/>
              <a:gd name="connsiteX3" fmla="*/ 0 w 5253174"/>
              <a:gd name="connsiteY3" fmla="*/ 4285735 h 4285735"/>
              <a:gd name="connsiteX4" fmla="*/ 0 w 5253174"/>
              <a:gd name="connsiteY4" fmla="*/ 0 h 4285735"/>
              <a:gd name="connsiteX0" fmla="*/ 0 w 5253174"/>
              <a:gd name="connsiteY0" fmla="*/ 0 h 4285735"/>
              <a:gd name="connsiteX1" fmla="*/ 5253174 w 5253174"/>
              <a:gd name="connsiteY1" fmla="*/ 0 h 4285735"/>
              <a:gd name="connsiteX2" fmla="*/ 5251072 w 5253174"/>
              <a:gd name="connsiteY2" fmla="*/ 4113908 h 4285735"/>
              <a:gd name="connsiteX3" fmla="*/ 5253174 w 5253174"/>
              <a:gd name="connsiteY3" fmla="*/ 4285735 h 4285735"/>
              <a:gd name="connsiteX4" fmla="*/ 0 w 5253174"/>
              <a:gd name="connsiteY4" fmla="*/ 4285735 h 4285735"/>
              <a:gd name="connsiteX5" fmla="*/ 0 w 5253174"/>
              <a:gd name="connsiteY5" fmla="*/ 0 h 4285735"/>
              <a:gd name="connsiteX0" fmla="*/ 0 w 5253174"/>
              <a:gd name="connsiteY0" fmla="*/ 0 h 4285735"/>
              <a:gd name="connsiteX1" fmla="*/ 5253174 w 5253174"/>
              <a:gd name="connsiteY1" fmla="*/ 0 h 4285735"/>
              <a:gd name="connsiteX2" fmla="*/ 5251072 w 5253174"/>
              <a:gd name="connsiteY2" fmla="*/ 4113908 h 4285735"/>
              <a:gd name="connsiteX3" fmla="*/ 5253174 w 5253174"/>
              <a:gd name="connsiteY3" fmla="*/ 4285735 h 4285735"/>
              <a:gd name="connsiteX4" fmla="*/ 2388492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20635 h 4285735"/>
              <a:gd name="connsiteX4" fmla="*/ 2388492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20635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20635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20635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3174" h="4285735">
                <a:moveTo>
                  <a:pt x="0" y="0"/>
                </a:moveTo>
                <a:lnTo>
                  <a:pt x="5253174" y="0"/>
                </a:lnTo>
                <a:cubicBezTo>
                  <a:pt x="5252473" y="1371303"/>
                  <a:pt x="5251773" y="2742605"/>
                  <a:pt x="5251072" y="4113908"/>
                </a:cubicBezTo>
                <a:lnTo>
                  <a:pt x="2393134" y="4118730"/>
                </a:lnTo>
                <a:cubicBezTo>
                  <a:pt x="2392222" y="4173214"/>
                  <a:pt x="2391309" y="4229604"/>
                  <a:pt x="2390397" y="4284088"/>
                </a:cubicBezTo>
                <a:lnTo>
                  <a:pt x="0" y="4285735"/>
                </a:lnTo>
                <a:lnTo>
                  <a:pt x="0" y="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3" name="Rectangle 12">
            <a:extLst>
              <a:ext uri="{FF2B5EF4-FFF2-40B4-BE49-F238E27FC236}">
                <a16:creationId xmlns:a16="http://schemas.microsoft.com/office/drawing/2014/main" id="{DF0EB9DE-BCC9-AF4C-22CE-1936378CF0CB}"/>
              </a:ext>
            </a:extLst>
          </p:cNvPr>
          <p:cNvSpPr/>
          <p:nvPr userDrawn="1"/>
        </p:nvSpPr>
        <p:spPr>
          <a:xfrm>
            <a:off x="4794216" y="4173453"/>
            <a:ext cx="1793961" cy="1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Rectangle 13">
            <a:extLst>
              <a:ext uri="{FF2B5EF4-FFF2-40B4-BE49-F238E27FC236}">
                <a16:creationId xmlns:a16="http://schemas.microsoft.com/office/drawing/2014/main" id="{5449DF29-5253-4296-D7C3-CC82A37AF1B8}"/>
              </a:ext>
            </a:extLst>
          </p:cNvPr>
          <p:cNvSpPr/>
          <p:nvPr userDrawn="1"/>
        </p:nvSpPr>
        <p:spPr>
          <a:xfrm>
            <a:off x="6588178" y="4048884"/>
            <a:ext cx="2145920" cy="1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5" name="Title 15">
            <a:extLst>
              <a:ext uri="{FF2B5EF4-FFF2-40B4-BE49-F238E27FC236}">
                <a16:creationId xmlns:a16="http://schemas.microsoft.com/office/drawing/2014/main" id="{9BB2F6F7-D0CD-F79B-8571-9604AEB1E751}"/>
              </a:ext>
            </a:extLst>
          </p:cNvPr>
          <p:cNvSpPr>
            <a:spLocks noGrp="1"/>
          </p:cNvSpPr>
          <p:nvPr>
            <p:ph type="title" hasCustomPrompt="1"/>
          </p:nvPr>
        </p:nvSpPr>
        <p:spPr>
          <a:xfrm>
            <a:off x="230982" y="1526245"/>
            <a:ext cx="4359210" cy="866966"/>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19" name="Text Placeholder 17">
            <a:extLst>
              <a:ext uri="{FF2B5EF4-FFF2-40B4-BE49-F238E27FC236}">
                <a16:creationId xmlns:a16="http://schemas.microsoft.com/office/drawing/2014/main" id="{29C5F1EA-57A1-1C5E-0A2A-FBE0169BB0F6}"/>
              </a:ext>
            </a:extLst>
          </p:cNvPr>
          <p:cNvSpPr>
            <a:spLocks noGrp="1"/>
          </p:cNvSpPr>
          <p:nvPr>
            <p:ph type="body" sz="quarter" idx="10" hasCustomPrompt="1"/>
          </p:nvPr>
        </p:nvSpPr>
        <p:spPr>
          <a:xfrm>
            <a:off x="230982" y="2571749"/>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0" name="Slide Number Placeholder 5">
            <a:extLst>
              <a:ext uri="{FF2B5EF4-FFF2-40B4-BE49-F238E27FC236}">
                <a16:creationId xmlns:a16="http://schemas.microsoft.com/office/drawing/2014/main" id="{D16E2EA1-39E1-B08F-0133-803FAC6CA4A1}"/>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1" name="Footer Placeholder 4">
            <a:extLst>
              <a:ext uri="{FF2B5EF4-FFF2-40B4-BE49-F238E27FC236}">
                <a16:creationId xmlns:a16="http://schemas.microsoft.com/office/drawing/2014/main" id="{61780857-F52B-4EB1-D592-C96C3AEE4D50}"/>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153234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Image (Cymr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6C69-79F5-44DE-AFE9-1CE1EC541B57}"/>
              </a:ext>
            </a:extLst>
          </p:cNvPr>
          <p:cNvSpPr>
            <a:spLocks noGrp="1"/>
          </p:cNvSpPr>
          <p:nvPr>
            <p:ph type="ctrTitle" hasCustomPrompt="1"/>
          </p:nvPr>
        </p:nvSpPr>
        <p:spPr>
          <a:xfrm>
            <a:off x="413148" y="1400478"/>
            <a:ext cx="4051891" cy="1340278"/>
          </a:xfrm>
        </p:spPr>
        <p:txBody>
          <a:bodyPr vert="horz" lIns="0" tIns="0" rIns="0" bIns="0" rtlCol="0" anchor="b">
            <a:noAutofit/>
          </a:bodyPr>
          <a:lstStyle>
            <a:lvl1pPr>
              <a:defRPr lang="en-GB" sz="3600" b="1" dirty="0">
                <a:latin typeface="Verdana" panose="020B0604030504040204" pitchFamily="34" charset="0"/>
              </a:defRPr>
            </a:lvl1pPr>
          </a:lstStyle>
          <a:p>
            <a:pPr lvl="0"/>
            <a:r>
              <a:rPr lang="en-US"/>
              <a:t>Click to edit title style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20367" y="2916389"/>
            <a:ext cx="4044672" cy="709904"/>
          </a:xfrm>
        </p:spPr>
        <p:txBody>
          <a:bodyPr/>
          <a:lstStyle>
            <a:lvl1pPr marL="0" indent="0" algn="l">
              <a:buNone/>
              <a:defRPr sz="1800">
                <a:solidFill>
                  <a:schemeClr val="tx1"/>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6678AE16-EBA9-48D6-8587-B94C10A73568}"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Picture Placeholder 8">
            <a:extLst>
              <a:ext uri="{FF2B5EF4-FFF2-40B4-BE49-F238E27FC236}">
                <a16:creationId xmlns:a16="http://schemas.microsoft.com/office/drawing/2014/main" id="{895E1F09-2A7E-4122-947D-1AEFE8A1D19E}"/>
              </a:ext>
            </a:extLst>
          </p:cNvPr>
          <p:cNvSpPr>
            <a:spLocks noGrp="1"/>
          </p:cNvSpPr>
          <p:nvPr>
            <p:ph type="pic" sz="quarter" idx="13"/>
          </p:nvPr>
        </p:nvSpPr>
        <p:spPr>
          <a:xfrm>
            <a:off x="4572000" y="1192"/>
            <a:ext cx="4576933" cy="5142310"/>
          </a:xfrm>
        </p:spPr>
        <p:txBody>
          <a:bodyPr/>
          <a:lstStyle/>
          <a:p>
            <a:endParaRPr lang="en-GB"/>
          </a:p>
        </p:txBody>
      </p:sp>
      <p:pic>
        <p:nvPicPr>
          <p:cNvPr id="9" name="Picture 8">
            <a:extLst>
              <a:ext uri="{FF2B5EF4-FFF2-40B4-BE49-F238E27FC236}">
                <a16:creationId xmlns:a16="http://schemas.microsoft.com/office/drawing/2014/main" id="{10B5A8AB-3B34-4280-B1CE-D23E571D5ADD}"/>
              </a:ext>
            </a:extLst>
          </p:cNvPr>
          <p:cNvPicPr>
            <a:picLocks noChangeAspect="1"/>
          </p:cNvPicPr>
          <p:nvPr userDrawn="1"/>
        </p:nvPicPr>
        <p:blipFill>
          <a:blip r:embed="rId2"/>
          <a:srcRect/>
          <a:stretch/>
        </p:blipFill>
        <p:spPr>
          <a:xfrm>
            <a:off x="420367" y="294973"/>
            <a:ext cx="897541" cy="792888"/>
          </a:xfrm>
          <a:prstGeom prst="rect">
            <a:avLst/>
          </a:prstGeom>
        </p:spPr>
      </p:pic>
    </p:spTree>
    <p:extLst>
      <p:ext uri="{BB962C8B-B14F-4D97-AF65-F5344CB8AC3E}">
        <p14:creationId xmlns:p14="http://schemas.microsoft.com/office/powerpoint/2010/main" val="2096302447"/>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MAGE + TITLE 05">
    <p:bg>
      <p:bgPr>
        <a:solidFill>
          <a:srgbClr val="FFFFFF"/>
        </a:solidFill>
        <a:effectLst/>
      </p:bgPr>
    </p:bg>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47148E74-3537-D15A-A589-6E8D43857171}"/>
              </a:ext>
            </a:extLst>
          </p:cNvPr>
          <p:cNvSpPr>
            <a:spLocks noGrp="1"/>
          </p:cNvSpPr>
          <p:nvPr>
            <p:ph type="pic" sz="quarter" idx="13"/>
          </p:nvPr>
        </p:nvSpPr>
        <p:spPr>
          <a:xfrm>
            <a:off x="4794216" y="1"/>
            <a:ext cx="4349784" cy="4790180"/>
          </a:xfrm>
          <a:custGeom>
            <a:avLst/>
            <a:gdLst>
              <a:gd name="connsiteX0" fmla="*/ 0 w 5799712"/>
              <a:gd name="connsiteY0" fmla="*/ 0 h 6386907"/>
              <a:gd name="connsiteX1" fmla="*/ 5799712 w 5799712"/>
              <a:gd name="connsiteY1" fmla="*/ 0 h 6386907"/>
              <a:gd name="connsiteX2" fmla="*/ 5799712 w 5799712"/>
              <a:gd name="connsiteY2" fmla="*/ 6386907 h 6386907"/>
              <a:gd name="connsiteX3" fmla="*/ 0 w 5799712"/>
              <a:gd name="connsiteY3" fmla="*/ 6386907 h 6386907"/>
              <a:gd name="connsiteX4" fmla="*/ 0 w 5799712"/>
              <a:gd name="connsiteY4" fmla="*/ 0 h 6386907"/>
              <a:gd name="connsiteX0" fmla="*/ 0 w 5799712"/>
              <a:gd name="connsiteY0" fmla="*/ 0 h 6386907"/>
              <a:gd name="connsiteX1" fmla="*/ 5799712 w 5799712"/>
              <a:gd name="connsiteY1" fmla="*/ 0 h 6386907"/>
              <a:gd name="connsiteX2" fmla="*/ 5799712 w 5799712"/>
              <a:gd name="connsiteY2" fmla="*/ 6386907 h 6386907"/>
              <a:gd name="connsiteX3" fmla="*/ 3298447 w 5799712"/>
              <a:gd name="connsiteY3" fmla="*/ 6385560 h 6386907"/>
              <a:gd name="connsiteX4" fmla="*/ 0 w 5799712"/>
              <a:gd name="connsiteY4" fmla="*/ 6386907 h 6386907"/>
              <a:gd name="connsiteX5" fmla="*/ 0 w 5799712"/>
              <a:gd name="connsiteY5" fmla="*/ 0 h 6386907"/>
              <a:gd name="connsiteX0" fmla="*/ 0 w 5799712"/>
              <a:gd name="connsiteY0" fmla="*/ 0 h 6386907"/>
              <a:gd name="connsiteX1" fmla="*/ 5799712 w 5799712"/>
              <a:gd name="connsiteY1" fmla="*/ 0 h 6386907"/>
              <a:gd name="connsiteX2" fmla="*/ 5799712 w 5799712"/>
              <a:gd name="connsiteY2" fmla="*/ 6216015 h 6386907"/>
              <a:gd name="connsiteX3" fmla="*/ 5799712 w 5799712"/>
              <a:gd name="connsiteY3" fmla="*/ 6386907 h 6386907"/>
              <a:gd name="connsiteX4" fmla="*/ 3298447 w 5799712"/>
              <a:gd name="connsiteY4" fmla="*/ 6385560 h 6386907"/>
              <a:gd name="connsiteX5" fmla="*/ 0 w 5799712"/>
              <a:gd name="connsiteY5" fmla="*/ 6386907 h 6386907"/>
              <a:gd name="connsiteX6" fmla="*/ 0 w 5799712"/>
              <a:gd name="connsiteY6" fmla="*/ 0 h 6386907"/>
              <a:gd name="connsiteX0" fmla="*/ 0 w 5799712"/>
              <a:gd name="connsiteY0" fmla="*/ 0 h 6386907"/>
              <a:gd name="connsiteX1" fmla="*/ 5799712 w 5799712"/>
              <a:gd name="connsiteY1" fmla="*/ 0 h 6386907"/>
              <a:gd name="connsiteX2" fmla="*/ 5799712 w 5799712"/>
              <a:gd name="connsiteY2" fmla="*/ 6216015 h 6386907"/>
              <a:gd name="connsiteX3" fmla="*/ 3306067 w 5799712"/>
              <a:gd name="connsiteY3" fmla="*/ 6217362 h 6386907"/>
              <a:gd name="connsiteX4" fmla="*/ 3298447 w 5799712"/>
              <a:gd name="connsiteY4" fmla="*/ 6385560 h 6386907"/>
              <a:gd name="connsiteX5" fmla="*/ 0 w 5799712"/>
              <a:gd name="connsiteY5" fmla="*/ 6386907 h 6386907"/>
              <a:gd name="connsiteX6" fmla="*/ 0 w 5799712"/>
              <a:gd name="connsiteY6" fmla="*/ 0 h 6386907"/>
              <a:gd name="connsiteX0" fmla="*/ 0 w 5799712"/>
              <a:gd name="connsiteY0" fmla="*/ 0 h 6386907"/>
              <a:gd name="connsiteX1" fmla="*/ 5799712 w 5799712"/>
              <a:gd name="connsiteY1" fmla="*/ 0 h 6386907"/>
              <a:gd name="connsiteX2" fmla="*/ 5799712 w 5799712"/>
              <a:gd name="connsiteY2" fmla="*/ 6216015 h 6386907"/>
              <a:gd name="connsiteX3" fmla="*/ 3306067 w 5799712"/>
              <a:gd name="connsiteY3" fmla="*/ 6217362 h 6386907"/>
              <a:gd name="connsiteX4" fmla="*/ 3304162 w 5799712"/>
              <a:gd name="connsiteY4" fmla="*/ 6385560 h 6386907"/>
              <a:gd name="connsiteX5" fmla="*/ 0 w 5799712"/>
              <a:gd name="connsiteY5" fmla="*/ 6386907 h 6386907"/>
              <a:gd name="connsiteX6" fmla="*/ 0 w 5799712"/>
              <a:gd name="connsiteY6" fmla="*/ 0 h 638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9712" h="6386907">
                <a:moveTo>
                  <a:pt x="0" y="0"/>
                </a:moveTo>
                <a:lnTo>
                  <a:pt x="5799712" y="0"/>
                </a:lnTo>
                <a:lnTo>
                  <a:pt x="5799712" y="6216015"/>
                </a:lnTo>
                <a:lnTo>
                  <a:pt x="3306067" y="6217362"/>
                </a:lnTo>
                <a:lnTo>
                  <a:pt x="3304162" y="6385560"/>
                </a:lnTo>
                <a:lnTo>
                  <a:pt x="0" y="6386907"/>
                </a:lnTo>
                <a:lnTo>
                  <a:pt x="0" y="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3" name="Rectangle 12">
            <a:extLst>
              <a:ext uri="{FF2B5EF4-FFF2-40B4-BE49-F238E27FC236}">
                <a16:creationId xmlns:a16="http://schemas.microsoft.com/office/drawing/2014/main" id="{DF0EB9DE-BCC9-AF4C-22CE-1936378CF0CB}"/>
              </a:ext>
            </a:extLst>
          </p:cNvPr>
          <p:cNvSpPr/>
          <p:nvPr userDrawn="1"/>
        </p:nvSpPr>
        <p:spPr>
          <a:xfrm>
            <a:off x="4794215" y="4790180"/>
            <a:ext cx="2476565" cy="1296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4" name="Rectangle 13">
            <a:extLst>
              <a:ext uri="{FF2B5EF4-FFF2-40B4-BE49-F238E27FC236}">
                <a16:creationId xmlns:a16="http://schemas.microsoft.com/office/drawing/2014/main" id="{5449DF29-5253-4296-D7C3-CC82A37AF1B8}"/>
              </a:ext>
            </a:extLst>
          </p:cNvPr>
          <p:cNvSpPr/>
          <p:nvPr userDrawn="1"/>
        </p:nvSpPr>
        <p:spPr>
          <a:xfrm>
            <a:off x="7270779" y="4660164"/>
            <a:ext cx="1873221" cy="1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2" name="Title 15">
            <a:extLst>
              <a:ext uri="{FF2B5EF4-FFF2-40B4-BE49-F238E27FC236}">
                <a16:creationId xmlns:a16="http://schemas.microsoft.com/office/drawing/2014/main" id="{DDCEAD85-175B-812D-4F09-3617E8287193}"/>
              </a:ext>
            </a:extLst>
          </p:cNvPr>
          <p:cNvSpPr>
            <a:spLocks noGrp="1"/>
          </p:cNvSpPr>
          <p:nvPr>
            <p:ph type="title" hasCustomPrompt="1"/>
          </p:nvPr>
        </p:nvSpPr>
        <p:spPr>
          <a:xfrm>
            <a:off x="230982" y="1526245"/>
            <a:ext cx="4359210" cy="866966"/>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10" name="Slide Number Placeholder 5">
            <a:extLst>
              <a:ext uri="{FF2B5EF4-FFF2-40B4-BE49-F238E27FC236}">
                <a16:creationId xmlns:a16="http://schemas.microsoft.com/office/drawing/2014/main" id="{C822A66B-D111-BAEE-7925-E6B172FC5560}"/>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1" name="Text Placeholder 17">
            <a:extLst>
              <a:ext uri="{FF2B5EF4-FFF2-40B4-BE49-F238E27FC236}">
                <a16:creationId xmlns:a16="http://schemas.microsoft.com/office/drawing/2014/main" id="{80653DD1-60BE-802C-52AD-C5BF627A2BAB}"/>
              </a:ext>
            </a:extLst>
          </p:cNvPr>
          <p:cNvSpPr>
            <a:spLocks noGrp="1"/>
          </p:cNvSpPr>
          <p:nvPr>
            <p:ph type="body" sz="quarter" idx="10" hasCustomPrompt="1"/>
          </p:nvPr>
        </p:nvSpPr>
        <p:spPr>
          <a:xfrm>
            <a:off x="230982" y="2571749"/>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5" name="Footer Placeholder 4">
            <a:extLst>
              <a:ext uri="{FF2B5EF4-FFF2-40B4-BE49-F238E27FC236}">
                <a16:creationId xmlns:a16="http://schemas.microsoft.com/office/drawing/2014/main" id="{D9108AA7-3995-E05E-AEEC-554792A5366D}"/>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107458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 + TITLE 06">
    <p:bg>
      <p:bgPr>
        <a:solidFill>
          <a:srgbClr val="FFFFFF"/>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21864DF7-2808-A507-8D5A-2FD007AA4327}"/>
              </a:ext>
            </a:extLst>
          </p:cNvPr>
          <p:cNvSpPr>
            <a:spLocks noGrp="1"/>
          </p:cNvSpPr>
          <p:nvPr>
            <p:ph type="pic" sz="quarter" idx="13"/>
          </p:nvPr>
        </p:nvSpPr>
        <p:spPr>
          <a:xfrm>
            <a:off x="5911883" y="233363"/>
            <a:ext cx="3008211" cy="3252788"/>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A5C0F328-312F-83F9-6C51-4D8E71A331BA}"/>
              </a:ext>
            </a:extLst>
          </p:cNvPr>
          <p:cNvSpPr/>
          <p:nvPr userDrawn="1"/>
        </p:nvSpPr>
        <p:spPr>
          <a:xfrm>
            <a:off x="5932838" y="4483283"/>
            <a:ext cx="433106" cy="1296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Rectangle 15">
            <a:extLst>
              <a:ext uri="{FF2B5EF4-FFF2-40B4-BE49-F238E27FC236}">
                <a16:creationId xmlns:a16="http://schemas.microsoft.com/office/drawing/2014/main" id="{25C60298-25FA-F282-012D-C22DE5F13E58}"/>
              </a:ext>
            </a:extLst>
          </p:cNvPr>
          <p:cNvSpPr/>
          <p:nvPr userDrawn="1"/>
        </p:nvSpPr>
        <p:spPr>
          <a:xfrm>
            <a:off x="8223706" y="4914662"/>
            <a:ext cx="920294" cy="129600"/>
          </a:xfrm>
          <a:prstGeom prst="rect">
            <a:avLst/>
          </a:prstGeom>
          <a:solidFill>
            <a:srgbClr val="87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7" name="Rectangle 16">
            <a:extLst>
              <a:ext uri="{FF2B5EF4-FFF2-40B4-BE49-F238E27FC236}">
                <a16:creationId xmlns:a16="http://schemas.microsoft.com/office/drawing/2014/main" id="{46C11919-A1E5-A4DA-2CC7-4404F0CF1529}"/>
              </a:ext>
            </a:extLst>
          </p:cNvPr>
          <p:cNvSpPr/>
          <p:nvPr userDrawn="1"/>
        </p:nvSpPr>
        <p:spPr>
          <a:xfrm>
            <a:off x="7756191" y="3966914"/>
            <a:ext cx="1156283" cy="1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4" name="Text Placeholder 3">
            <a:extLst>
              <a:ext uri="{FF2B5EF4-FFF2-40B4-BE49-F238E27FC236}">
                <a16:creationId xmlns:a16="http://schemas.microsoft.com/office/drawing/2014/main" id="{A5E5DDBE-ECC3-EA3C-4652-D840A90D0362}"/>
              </a:ext>
            </a:extLst>
          </p:cNvPr>
          <p:cNvSpPr>
            <a:spLocks noGrp="1"/>
          </p:cNvSpPr>
          <p:nvPr>
            <p:ph type="body" sz="quarter" idx="14"/>
          </p:nvPr>
        </p:nvSpPr>
        <p:spPr>
          <a:xfrm>
            <a:off x="219075" y="1699023"/>
            <a:ext cx="2552700" cy="305990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
            <a:extLst>
              <a:ext uri="{FF2B5EF4-FFF2-40B4-BE49-F238E27FC236}">
                <a16:creationId xmlns:a16="http://schemas.microsoft.com/office/drawing/2014/main" id="{22E0D68E-404E-F2C9-0DCF-E459C7A343D3}"/>
              </a:ext>
            </a:extLst>
          </p:cNvPr>
          <p:cNvSpPr>
            <a:spLocks noGrp="1"/>
          </p:cNvSpPr>
          <p:nvPr>
            <p:ph type="body" sz="quarter" idx="15"/>
          </p:nvPr>
        </p:nvSpPr>
        <p:spPr>
          <a:xfrm>
            <a:off x="2955131" y="1699023"/>
            <a:ext cx="2552700" cy="305990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7">
            <a:extLst>
              <a:ext uri="{FF2B5EF4-FFF2-40B4-BE49-F238E27FC236}">
                <a16:creationId xmlns:a16="http://schemas.microsoft.com/office/drawing/2014/main" id="{BFCAF4B3-967E-DAB2-7509-AD02FC78833A}"/>
              </a:ext>
            </a:extLst>
          </p:cNvPr>
          <p:cNvSpPr>
            <a:spLocks noGrp="1"/>
          </p:cNvSpPr>
          <p:nvPr>
            <p:ph type="body" sz="quarter" idx="10" hasCustomPrompt="1"/>
          </p:nvPr>
        </p:nvSpPr>
        <p:spPr>
          <a:xfrm>
            <a:off x="230982" y="1193840"/>
            <a:ext cx="5288756" cy="421362"/>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5" name="Title 4">
            <a:extLst>
              <a:ext uri="{FF2B5EF4-FFF2-40B4-BE49-F238E27FC236}">
                <a16:creationId xmlns:a16="http://schemas.microsoft.com/office/drawing/2014/main" id="{0559233F-2C47-AD49-FCA2-E8B75CBC5BF7}"/>
              </a:ext>
            </a:extLst>
          </p:cNvPr>
          <p:cNvSpPr>
            <a:spLocks noGrp="1"/>
          </p:cNvSpPr>
          <p:nvPr>
            <p:ph type="title"/>
          </p:nvPr>
        </p:nvSpPr>
        <p:spPr>
          <a:xfrm>
            <a:off x="219075" y="233362"/>
            <a:ext cx="5354240" cy="722234"/>
          </a:xfrm>
        </p:spPr>
        <p:txBody>
          <a:bodyPr/>
          <a:lstStyle>
            <a:lvl1pPr>
              <a:defRPr sz="2700"/>
            </a:lvl1pPr>
          </a:lstStyle>
          <a:p>
            <a:r>
              <a:rPr lang="en-US"/>
              <a:t>Click to edit Master title style</a:t>
            </a:r>
            <a:endParaRPr lang="en-GB"/>
          </a:p>
        </p:txBody>
      </p:sp>
    </p:spTree>
    <p:extLst>
      <p:ext uri="{BB962C8B-B14F-4D97-AF65-F5344CB8AC3E}">
        <p14:creationId xmlns:p14="http://schemas.microsoft.com/office/powerpoint/2010/main" val="22367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MAGE + TITLE 07">
    <p:bg>
      <p:bgPr>
        <a:solidFill>
          <a:srgbClr val="FFFFFF"/>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21864DF7-2808-A507-8D5A-2FD007AA4327}"/>
              </a:ext>
            </a:extLst>
          </p:cNvPr>
          <p:cNvSpPr>
            <a:spLocks noGrp="1"/>
          </p:cNvSpPr>
          <p:nvPr>
            <p:ph type="pic" sz="quarter" idx="13"/>
          </p:nvPr>
        </p:nvSpPr>
        <p:spPr>
          <a:xfrm>
            <a:off x="4572000" y="233363"/>
            <a:ext cx="4347618" cy="4525566"/>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3" name="Title 2">
            <a:extLst>
              <a:ext uri="{FF2B5EF4-FFF2-40B4-BE49-F238E27FC236}">
                <a16:creationId xmlns:a16="http://schemas.microsoft.com/office/drawing/2014/main" id="{5DEAA141-5E03-99FF-1A10-430F0BF70132}"/>
              </a:ext>
            </a:extLst>
          </p:cNvPr>
          <p:cNvSpPr>
            <a:spLocks noGrp="1"/>
          </p:cNvSpPr>
          <p:nvPr>
            <p:ph type="title" hasCustomPrompt="1"/>
          </p:nvPr>
        </p:nvSpPr>
        <p:spPr>
          <a:xfrm>
            <a:off x="219075" y="233362"/>
            <a:ext cx="2695576" cy="722234"/>
          </a:xfrm>
        </p:spPr>
        <p:txBody>
          <a:bodyPr/>
          <a:lstStyle>
            <a:lvl1pPr>
              <a:defRPr sz="2700"/>
            </a:lvl1pPr>
          </a:lstStyle>
          <a:p>
            <a:r>
              <a:rPr lang="en-US"/>
              <a:t>Title</a:t>
            </a:r>
            <a:endParaRPr lang="en-GB"/>
          </a:p>
        </p:txBody>
      </p:sp>
      <p:sp>
        <p:nvSpPr>
          <p:cNvPr id="16" name="Text Placeholder 3">
            <a:extLst>
              <a:ext uri="{FF2B5EF4-FFF2-40B4-BE49-F238E27FC236}">
                <a16:creationId xmlns:a16="http://schemas.microsoft.com/office/drawing/2014/main" id="{BC1045C4-5C89-4D6C-C86C-97F9A06A3B33}"/>
              </a:ext>
            </a:extLst>
          </p:cNvPr>
          <p:cNvSpPr>
            <a:spLocks noGrp="1"/>
          </p:cNvSpPr>
          <p:nvPr>
            <p:ph type="body" sz="quarter" idx="14"/>
          </p:nvPr>
        </p:nvSpPr>
        <p:spPr>
          <a:xfrm>
            <a:off x="219076" y="1845241"/>
            <a:ext cx="1983036" cy="274104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41DDA4B0-C738-2E8B-3DC8-390355F6F658}"/>
              </a:ext>
            </a:extLst>
          </p:cNvPr>
          <p:cNvSpPr>
            <a:spLocks noGrp="1"/>
          </p:cNvSpPr>
          <p:nvPr>
            <p:ph type="body" sz="quarter" idx="15"/>
          </p:nvPr>
        </p:nvSpPr>
        <p:spPr>
          <a:xfrm>
            <a:off x="2392885" y="1845241"/>
            <a:ext cx="1983036" cy="2741047"/>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Rectangle 17">
            <a:extLst>
              <a:ext uri="{FF2B5EF4-FFF2-40B4-BE49-F238E27FC236}">
                <a16:creationId xmlns:a16="http://schemas.microsoft.com/office/drawing/2014/main" id="{F5CF641F-A71D-AE7F-C3A0-F75F2EDC2230}"/>
              </a:ext>
            </a:extLst>
          </p:cNvPr>
          <p:cNvSpPr/>
          <p:nvPr userDrawn="1"/>
        </p:nvSpPr>
        <p:spPr>
          <a:xfrm>
            <a:off x="3189061" y="681719"/>
            <a:ext cx="1369740" cy="129600"/>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Rectangle 18">
            <a:extLst>
              <a:ext uri="{FF2B5EF4-FFF2-40B4-BE49-F238E27FC236}">
                <a16:creationId xmlns:a16="http://schemas.microsoft.com/office/drawing/2014/main" id="{2D52E04E-BD6B-B781-A6F0-5D1041E7392A}"/>
              </a:ext>
            </a:extLst>
          </p:cNvPr>
          <p:cNvSpPr/>
          <p:nvPr userDrawn="1"/>
        </p:nvSpPr>
        <p:spPr>
          <a:xfrm>
            <a:off x="0" y="4631481"/>
            <a:ext cx="1369740" cy="129600"/>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0" name="Rectangle 19">
            <a:extLst>
              <a:ext uri="{FF2B5EF4-FFF2-40B4-BE49-F238E27FC236}">
                <a16:creationId xmlns:a16="http://schemas.microsoft.com/office/drawing/2014/main" id="{B438E885-0DE7-C957-38E5-B1B71888DBB0}"/>
              </a:ext>
            </a:extLst>
          </p:cNvPr>
          <p:cNvSpPr/>
          <p:nvPr userDrawn="1"/>
        </p:nvSpPr>
        <p:spPr>
          <a:xfrm>
            <a:off x="0" y="1013315"/>
            <a:ext cx="486479" cy="129600"/>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4" name="Text Placeholder 17">
            <a:extLst>
              <a:ext uri="{FF2B5EF4-FFF2-40B4-BE49-F238E27FC236}">
                <a16:creationId xmlns:a16="http://schemas.microsoft.com/office/drawing/2014/main" id="{295AFB1C-6F9E-3C76-785A-ED4C101D8A32}"/>
              </a:ext>
            </a:extLst>
          </p:cNvPr>
          <p:cNvSpPr>
            <a:spLocks noGrp="1"/>
          </p:cNvSpPr>
          <p:nvPr>
            <p:ph type="body" sz="quarter" idx="10" hasCustomPrompt="1"/>
          </p:nvPr>
        </p:nvSpPr>
        <p:spPr>
          <a:xfrm>
            <a:off x="230982" y="1277660"/>
            <a:ext cx="4144940" cy="421362"/>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86989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 TITLE 08">
    <p:bg>
      <p:bgPr>
        <a:solidFill>
          <a:srgbClr val="FFFFFF"/>
        </a:solidFill>
        <a:effectLst/>
      </p:bgPr>
    </p:bg>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9F88A901-EEC5-0493-DE46-E2A1F6379157}"/>
              </a:ext>
            </a:extLst>
          </p:cNvPr>
          <p:cNvSpPr>
            <a:spLocks noGrp="1"/>
          </p:cNvSpPr>
          <p:nvPr>
            <p:ph type="title"/>
          </p:nvPr>
        </p:nvSpPr>
        <p:spPr>
          <a:xfrm>
            <a:off x="4289993" y="1300666"/>
            <a:ext cx="4623026" cy="654986"/>
          </a:xfrm>
          <a:prstGeom prst="rect">
            <a:avLst/>
          </a:prstGeom>
        </p:spPr>
        <p:txBody>
          <a:bodyPr lIns="0" tIns="0" rIns="0" bIns="0">
            <a:noAutofit/>
          </a:bodyPr>
          <a:lstStyle>
            <a:lvl1pPr>
              <a:defRPr kumimoji="0" lang="en-US" sz="27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10" name="Picture Placeholder 6">
            <a:extLst>
              <a:ext uri="{FF2B5EF4-FFF2-40B4-BE49-F238E27FC236}">
                <a16:creationId xmlns:a16="http://schemas.microsoft.com/office/drawing/2014/main" id="{21864DF7-2808-A507-8D5A-2FD007AA4327}"/>
              </a:ext>
            </a:extLst>
          </p:cNvPr>
          <p:cNvSpPr>
            <a:spLocks noGrp="1"/>
          </p:cNvSpPr>
          <p:nvPr>
            <p:ph type="pic" sz="quarter" idx="13"/>
          </p:nvPr>
        </p:nvSpPr>
        <p:spPr>
          <a:xfrm>
            <a:off x="0" y="0"/>
            <a:ext cx="3909848"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4" name="Rectangle 13">
            <a:extLst>
              <a:ext uri="{FF2B5EF4-FFF2-40B4-BE49-F238E27FC236}">
                <a16:creationId xmlns:a16="http://schemas.microsoft.com/office/drawing/2014/main" id="{6D715922-5A32-72E1-10D3-F7A95BF9B1BE}"/>
              </a:ext>
            </a:extLst>
          </p:cNvPr>
          <p:cNvSpPr/>
          <p:nvPr userDrawn="1"/>
        </p:nvSpPr>
        <p:spPr>
          <a:xfrm>
            <a:off x="4293295" y="883948"/>
            <a:ext cx="1156283" cy="130016"/>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Rectangle 15">
            <a:extLst>
              <a:ext uri="{FF2B5EF4-FFF2-40B4-BE49-F238E27FC236}">
                <a16:creationId xmlns:a16="http://schemas.microsoft.com/office/drawing/2014/main" id="{82589C69-733D-1295-6451-EB2825530D4C}"/>
              </a:ext>
            </a:extLst>
          </p:cNvPr>
          <p:cNvSpPr/>
          <p:nvPr userDrawn="1"/>
        </p:nvSpPr>
        <p:spPr>
          <a:xfrm>
            <a:off x="8429759" y="883948"/>
            <a:ext cx="483260"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Rectangle 18">
            <a:extLst>
              <a:ext uri="{FF2B5EF4-FFF2-40B4-BE49-F238E27FC236}">
                <a16:creationId xmlns:a16="http://schemas.microsoft.com/office/drawing/2014/main" id="{8CE588A7-0529-444D-483E-8D2D12D75A9F}"/>
              </a:ext>
            </a:extLst>
          </p:cNvPr>
          <p:cNvSpPr/>
          <p:nvPr userDrawn="1"/>
        </p:nvSpPr>
        <p:spPr>
          <a:xfrm>
            <a:off x="4289992" y="4628913"/>
            <a:ext cx="1159586"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8" name="Slide Number Placeholder 5">
            <a:extLst>
              <a:ext uri="{FF2B5EF4-FFF2-40B4-BE49-F238E27FC236}">
                <a16:creationId xmlns:a16="http://schemas.microsoft.com/office/drawing/2014/main" id="{B56C8339-A525-7C70-77ED-2855A1281AAA}"/>
              </a:ext>
            </a:extLst>
          </p:cNvPr>
          <p:cNvSpPr>
            <a:spLocks noGrp="1"/>
          </p:cNvSpPr>
          <p:nvPr>
            <p:ph type="sldNum" sz="quarter" idx="14"/>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21" name="Text Placeholder 3">
            <a:extLst>
              <a:ext uri="{FF2B5EF4-FFF2-40B4-BE49-F238E27FC236}">
                <a16:creationId xmlns:a16="http://schemas.microsoft.com/office/drawing/2014/main" id="{66B020DA-474E-03C8-C593-DD5579BAC029}"/>
              </a:ext>
            </a:extLst>
          </p:cNvPr>
          <p:cNvSpPr>
            <a:spLocks noGrp="1"/>
          </p:cNvSpPr>
          <p:nvPr>
            <p:ph type="body" sz="quarter" idx="16"/>
          </p:nvPr>
        </p:nvSpPr>
        <p:spPr>
          <a:xfrm>
            <a:off x="5913120" y="2283107"/>
            <a:ext cx="2999899" cy="2303181"/>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Footer Placeholder 4">
            <a:extLst>
              <a:ext uri="{FF2B5EF4-FFF2-40B4-BE49-F238E27FC236}">
                <a16:creationId xmlns:a16="http://schemas.microsoft.com/office/drawing/2014/main" id="{C3790580-7959-50FB-44A1-A129DC768ADD}"/>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277105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 TITLE 09">
    <p:bg>
      <p:bgPr>
        <a:solidFill>
          <a:srgbClr val="FFFFFF"/>
        </a:solidFill>
        <a:effectLst/>
      </p:bgPr>
    </p:bg>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9F88A901-EEC5-0493-DE46-E2A1F6379157}"/>
              </a:ext>
            </a:extLst>
          </p:cNvPr>
          <p:cNvSpPr>
            <a:spLocks noGrp="1"/>
          </p:cNvSpPr>
          <p:nvPr>
            <p:ph type="title"/>
          </p:nvPr>
        </p:nvSpPr>
        <p:spPr>
          <a:xfrm>
            <a:off x="219076" y="931795"/>
            <a:ext cx="4352924" cy="1079885"/>
          </a:xfrm>
          <a:prstGeom prst="rect">
            <a:avLst/>
          </a:prstGeom>
        </p:spPr>
        <p:txBody>
          <a:bodyPr lIns="0" tIns="0" rIns="0" bIns="0">
            <a:noAutofit/>
          </a:bodyPr>
          <a:lstStyle>
            <a:lvl1pPr>
              <a:defRPr kumimoji="0" lang="en-US" sz="27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10" name="Picture Placeholder 6">
            <a:extLst>
              <a:ext uri="{FF2B5EF4-FFF2-40B4-BE49-F238E27FC236}">
                <a16:creationId xmlns:a16="http://schemas.microsoft.com/office/drawing/2014/main" id="{21864DF7-2808-A507-8D5A-2FD007AA4327}"/>
              </a:ext>
            </a:extLst>
          </p:cNvPr>
          <p:cNvSpPr>
            <a:spLocks noGrp="1"/>
          </p:cNvSpPr>
          <p:nvPr>
            <p:ph type="pic" sz="quarter" idx="13"/>
          </p:nvPr>
        </p:nvSpPr>
        <p:spPr>
          <a:xfrm>
            <a:off x="5091546" y="0"/>
            <a:ext cx="4052454"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4" name="Rectangle 13">
            <a:extLst>
              <a:ext uri="{FF2B5EF4-FFF2-40B4-BE49-F238E27FC236}">
                <a16:creationId xmlns:a16="http://schemas.microsoft.com/office/drawing/2014/main" id="{6D715922-5A32-72E1-10D3-F7A95BF9B1BE}"/>
              </a:ext>
            </a:extLst>
          </p:cNvPr>
          <p:cNvSpPr/>
          <p:nvPr userDrawn="1"/>
        </p:nvSpPr>
        <p:spPr>
          <a:xfrm>
            <a:off x="219076" y="845475"/>
            <a:ext cx="1156283"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1" name="Rectangle 10">
            <a:extLst>
              <a:ext uri="{FF2B5EF4-FFF2-40B4-BE49-F238E27FC236}">
                <a16:creationId xmlns:a16="http://schemas.microsoft.com/office/drawing/2014/main" id="{91251A9F-E47F-B5D9-ADC4-A4E7F52ADB2B}"/>
              </a:ext>
            </a:extLst>
          </p:cNvPr>
          <p:cNvSpPr/>
          <p:nvPr userDrawn="1"/>
        </p:nvSpPr>
        <p:spPr>
          <a:xfrm>
            <a:off x="219076" y="4628913"/>
            <a:ext cx="1156283" cy="130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6" name="Text Placeholder 3">
            <a:extLst>
              <a:ext uri="{FF2B5EF4-FFF2-40B4-BE49-F238E27FC236}">
                <a16:creationId xmlns:a16="http://schemas.microsoft.com/office/drawing/2014/main" id="{E573967C-CDC8-E410-8FD0-748643279684}"/>
              </a:ext>
            </a:extLst>
          </p:cNvPr>
          <p:cNvSpPr>
            <a:spLocks noGrp="1"/>
          </p:cNvSpPr>
          <p:nvPr>
            <p:ph type="body" sz="quarter" idx="15"/>
          </p:nvPr>
        </p:nvSpPr>
        <p:spPr>
          <a:xfrm>
            <a:off x="219076" y="2283107"/>
            <a:ext cx="2060475" cy="2303181"/>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
            <a:extLst>
              <a:ext uri="{FF2B5EF4-FFF2-40B4-BE49-F238E27FC236}">
                <a16:creationId xmlns:a16="http://schemas.microsoft.com/office/drawing/2014/main" id="{651FB1F0-DA84-648E-E165-2966B725BF8F}"/>
              </a:ext>
            </a:extLst>
          </p:cNvPr>
          <p:cNvSpPr>
            <a:spLocks noGrp="1"/>
          </p:cNvSpPr>
          <p:nvPr>
            <p:ph type="body" sz="quarter" idx="16"/>
          </p:nvPr>
        </p:nvSpPr>
        <p:spPr>
          <a:xfrm>
            <a:off x="2511525" y="2283107"/>
            <a:ext cx="2060475" cy="2303181"/>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lide Number Placeholder 5">
            <a:extLst>
              <a:ext uri="{FF2B5EF4-FFF2-40B4-BE49-F238E27FC236}">
                <a16:creationId xmlns:a16="http://schemas.microsoft.com/office/drawing/2014/main" id="{7C65B612-F99F-6BBD-179E-04DAF9A13741}"/>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97A3CD8A-88FC-6DF5-AD44-59FE669AFE85}"/>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328831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A6287570-9E87-EFB1-CA8D-EDD3D312B033}"/>
              </a:ext>
            </a:extLst>
          </p:cNvPr>
          <p:cNvSpPr>
            <a:spLocks noGrp="1"/>
          </p:cNvSpPr>
          <p:nvPr>
            <p:ph type="pic" sz="quarter" idx="13"/>
          </p:nvPr>
        </p:nvSpPr>
        <p:spPr>
          <a:xfrm>
            <a:off x="-16878" y="-1279"/>
            <a:ext cx="9159449" cy="4760683"/>
          </a:xfrm>
          <a:custGeom>
            <a:avLst/>
            <a:gdLst>
              <a:gd name="connsiteX0" fmla="*/ 0 w 12214503"/>
              <a:gd name="connsiteY0" fmla="*/ 0 h 6345238"/>
              <a:gd name="connsiteX1" fmla="*/ 12214503 w 12214503"/>
              <a:gd name="connsiteY1" fmla="*/ 0 h 6345238"/>
              <a:gd name="connsiteX2" fmla="*/ 12214503 w 12214503"/>
              <a:gd name="connsiteY2" fmla="*/ 6345238 h 6345238"/>
              <a:gd name="connsiteX3" fmla="*/ 0 w 12214503"/>
              <a:gd name="connsiteY3" fmla="*/ 6345238 h 6345238"/>
              <a:gd name="connsiteX4" fmla="*/ 0 w 12214503"/>
              <a:gd name="connsiteY4" fmla="*/ 0 h 6345238"/>
              <a:gd name="connsiteX0" fmla="*/ 0 w 12214503"/>
              <a:gd name="connsiteY0" fmla="*/ 0 h 6354500"/>
              <a:gd name="connsiteX1" fmla="*/ 12214503 w 12214503"/>
              <a:gd name="connsiteY1" fmla="*/ 0 h 6354500"/>
              <a:gd name="connsiteX2" fmla="*/ 12214503 w 12214503"/>
              <a:gd name="connsiteY2" fmla="*/ 6345238 h 6354500"/>
              <a:gd name="connsiteX3" fmla="*/ 3379161 w 12214503"/>
              <a:gd name="connsiteY3" fmla="*/ 6354500 h 6354500"/>
              <a:gd name="connsiteX4" fmla="*/ 0 w 12214503"/>
              <a:gd name="connsiteY4" fmla="*/ 6345238 h 6354500"/>
              <a:gd name="connsiteX5" fmla="*/ 0 w 12214503"/>
              <a:gd name="connsiteY5"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3310581 w 12214503"/>
              <a:gd name="connsiteY3" fmla="*/ 6354500 h 6354500"/>
              <a:gd name="connsiteX4" fmla="*/ 0 w 12214503"/>
              <a:gd name="connsiteY4" fmla="*/ 6345238 h 6354500"/>
              <a:gd name="connsiteX5" fmla="*/ 0 w 12214503"/>
              <a:gd name="connsiteY5" fmla="*/ 0 h 6354500"/>
              <a:gd name="connsiteX0" fmla="*/ 0 w 12214503"/>
              <a:gd name="connsiteY0" fmla="*/ 0 h 6355079"/>
              <a:gd name="connsiteX1" fmla="*/ 12214503 w 12214503"/>
              <a:gd name="connsiteY1" fmla="*/ 0 h 6355079"/>
              <a:gd name="connsiteX2" fmla="*/ 12214503 w 12214503"/>
              <a:gd name="connsiteY2" fmla="*/ 6345238 h 6355079"/>
              <a:gd name="connsiteX3" fmla="*/ 3325773 w 12214503"/>
              <a:gd name="connsiteY3" fmla="*/ 6355079 h 6355079"/>
              <a:gd name="connsiteX4" fmla="*/ 3310581 w 12214503"/>
              <a:gd name="connsiteY4" fmla="*/ 6354500 h 6355079"/>
              <a:gd name="connsiteX5" fmla="*/ 0 w 12214503"/>
              <a:gd name="connsiteY5" fmla="*/ 6345238 h 6355079"/>
              <a:gd name="connsiteX6" fmla="*/ 0 w 12214503"/>
              <a:gd name="connsiteY6" fmla="*/ 0 h 6355079"/>
              <a:gd name="connsiteX0" fmla="*/ 0 w 12214503"/>
              <a:gd name="connsiteY0" fmla="*/ 0 h 6355079"/>
              <a:gd name="connsiteX1" fmla="*/ 12214503 w 12214503"/>
              <a:gd name="connsiteY1" fmla="*/ 0 h 6355079"/>
              <a:gd name="connsiteX2" fmla="*/ 12214503 w 12214503"/>
              <a:gd name="connsiteY2" fmla="*/ 6345238 h 6355079"/>
              <a:gd name="connsiteX3" fmla="*/ 3325773 w 12214503"/>
              <a:gd name="connsiteY3" fmla="*/ 6355079 h 6355079"/>
              <a:gd name="connsiteX4" fmla="*/ 3310581 w 12214503"/>
              <a:gd name="connsiteY4" fmla="*/ 6354500 h 6355079"/>
              <a:gd name="connsiteX5" fmla="*/ 0 w 12214503"/>
              <a:gd name="connsiteY5" fmla="*/ 6345238 h 6355079"/>
              <a:gd name="connsiteX6" fmla="*/ 0 w 12214503"/>
              <a:gd name="connsiteY6" fmla="*/ 0 h 6355079"/>
              <a:gd name="connsiteX0" fmla="*/ 0 w 12214503"/>
              <a:gd name="connsiteY0" fmla="*/ 0 h 6354500"/>
              <a:gd name="connsiteX1" fmla="*/ 12214503 w 12214503"/>
              <a:gd name="connsiteY1" fmla="*/ 0 h 6354500"/>
              <a:gd name="connsiteX2" fmla="*/ 12214503 w 12214503"/>
              <a:gd name="connsiteY2" fmla="*/ 6345238 h 6354500"/>
              <a:gd name="connsiteX3" fmla="*/ 3323868 w 12214503"/>
              <a:gd name="connsiteY3" fmla="*/ 6351269 h 6354500"/>
              <a:gd name="connsiteX4" fmla="*/ 3310581 w 12214503"/>
              <a:gd name="connsiteY4" fmla="*/ 6354500 h 6354500"/>
              <a:gd name="connsiteX5" fmla="*/ 0 w 12214503"/>
              <a:gd name="connsiteY5" fmla="*/ 6345238 h 6354500"/>
              <a:gd name="connsiteX6" fmla="*/ 0 w 12214503"/>
              <a:gd name="connsiteY6"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3323868 w 12214503"/>
              <a:gd name="connsiteY4" fmla="*/ 6351269 h 6354500"/>
              <a:gd name="connsiteX5" fmla="*/ 3310581 w 12214503"/>
              <a:gd name="connsiteY5" fmla="*/ 6354500 h 6354500"/>
              <a:gd name="connsiteX6" fmla="*/ 0 w 12214503"/>
              <a:gd name="connsiteY6" fmla="*/ 6345238 h 6354500"/>
              <a:gd name="connsiteX7" fmla="*/ 0 w 12214503"/>
              <a:gd name="connsiteY7"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26223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26223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4672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1624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1370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1116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29354 h 6354500"/>
              <a:gd name="connsiteX5" fmla="*/ 331116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29354 h 6354500"/>
              <a:gd name="connsiteX5" fmla="*/ 3311168 w 12214503"/>
              <a:gd name="connsiteY5" fmla="*/ 5828707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12214503 w 12214503"/>
              <a:gd name="connsiteY3" fmla="*/ 6345238 h 6354500"/>
              <a:gd name="connsiteX4" fmla="*/ 6947178 w 12214503"/>
              <a:gd name="connsiteY4" fmla="*/ 6349364 h 6354500"/>
              <a:gd name="connsiteX5" fmla="*/ 6943368 w 12214503"/>
              <a:gd name="connsiteY5" fmla="*/ 5829354 h 6354500"/>
              <a:gd name="connsiteX6" fmla="*/ 3311168 w 12214503"/>
              <a:gd name="connsiteY6" fmla="*/ 5828707 h 6354500"/>
              <a:gd name="connsiteX7" fmla="*/ 3310581 w 12214503"/>
              <a:gd name="connsiteY7" fmla="*/ 6354500 h 6354500"/>
              <a:gd name="connsiteX8" fmla="*/ 0 w 12214503"/>
              <a:gd name="connsiteY8" fmla="*/ 6345238 h 6354500"/>
              <a:gd name="connsiteX9" fmla="*/ 0 w 12214503"/>
              <a:gd name="connsiteY9"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12214503 w 12214503"/>
              <a:gd name="connsiteY3" fmla="*/ 6345238 h 6354500"/>
              <a:gd name="connsiteX4" fmla="*/ 7813953 w 12214503"/>
              <a:gd name="connsiteY4" fmla="*/ 6348648 h 6354500"/>
              <a:gd name="connsiteX5" fmla="*/ 6947178 w 12214503"/>
              <a:gd name="connsiteY5" fmla="*/ 6349364 h 6354500"/>
              <a:gd name="connsiteX6" fmla="*/ 6943368 w 12214503"/>
              <a:gd name="connsiteY6" fmla="*/ 5829354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7802523 w 12214503"/>
              <a:gd name="connsiteY3" fmla="*/ 5829243 h 6354500"/>
              <a:gd name="connsiteX4" fmla="*/ 7813953 w 12214503"/>
              <a:gd name="connsiteY4" fmla="*/ 6348648 h 6354500"/>
              <a:gd name="connsiteX5" fmla="*/ 6947178 w 12214503"/>
              <a:gd name="connsiteY5" fmla="*/ 6349364 h 6354500"/>
              <a:gd name="connsiteX6" fmla="*/ 6943368 w 12214503"/>
              <a:gd name="connsiteY6" fmla="*/ 5829354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7802523 w 12214503"/>
              <a:gd name="connsiteY3" fmla="*/ 5829243 h 6354500"/>
              <a:gd name="connsiteX4" fmla="*/ 7813953 w 12214503"/>
              <a:gd name="connsiteY4" fmla="*/ 6352471 h 6354500"/>
              <a:gd name="connsiteX5" fmla="*/ 6947178 w 12214503"/>
              <a:gd name="connsiteY5" fmla="*/ 6349364 h 6354500"/>
              <a:gd name="connsiteX6" fmla="*/ 6943368 w 12214503"/>
              <a:gd name="connsiteY6" fmla="*/ 5829354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7819668 w 12214503"/>
              <a:gd name="connsiteY3" fmla="*/ 5815866 h 6354500"/>
              <a:gd name="connsiteX4" fmla="*/ 7813953 w 12214503"/>
              <a:gd name="connsiteY4" fmla="*/ 6352471 h 6354500"/>
              <a:gd name="connsiteX5" fmla="*/ 6947178 w 12214503"/>
              <a:gd name="connsiteY5" fmla="*/ 6349364 h 6354500"/>
              <a:gd name="connsiteX6" fmla="*/ 6943368 w 12214503"/>
              <a:gd name="connsiteY6" fmla="*/ 5829354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7819668 w 12214503"/>
              <a:gd name="connsiteY3" fmla="*/ 5815866 h 6354500"/>
              <a:gd name="connsiteX4" fmla="*/ 7813953 w 12214503"/>
              <a:gd name="connsiteY4" fmla="*/ 6352471 h 6354500"/>
              <a:gd name="connsiteX5" fmla="*/ 6947178 w 12214503"/>
              <a:gd name="connsiteY5" fmla="*/ 6349364 h 6354500"/>
              <a:gd name="connsiteX6" fmla="*/ 6943368 w 12214503"/>
              <a:gd name="connsiteY6" fmla="*/ 5815976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2598"/>
              <a:gd name="connsiteY0" fmla="*/ 9555 h 6364055"/>
              <a:gd name="connsiteX1" fmla="*/ 12212598 w 12212598"/>
              <a:gd name="connsiteY1" fmla="*/ 0 h 6364055"/>
              <a:gd name="connsiteX2" fmla="*/ 12210693 w 12212598"/>
              <a:gd name="connsiteY2" fmla="*/ 5838386 h 6364055"/>
              <a:gd name="connsiteX3" fmla="*/ 7819668 w 12212598"/>
              <a:gd name="connsiteY3" fmla="*/ 5825421 h 6364055"/>
              <a:gd name="connsiteX4" fmla="*/ 7813953 w 12212598"/>
              <a:gd name="connsiteY4" fmla="*/ 6362026 h 6364055"/>
              <a:gd name="connsiteX5" fmla="*/ 6947178 w 12212598"/>
              <a:gd name="connsiteY5" fmla="*/ 6358919 h 6364055"/>
              <a:gd name="connsiteX6" fmla="*/ 6943368 w 12212598"/>
              <a:gd name="connsiteY6" fmla="*/ 5825531 h 6364055"/>
              <a:gd name="connsiteX7" fmla="*/ 3311168 w 12212598"/>
              <a:gd name="connsiteY7" fmla="*/ 5838262 h 6364055"/>
              <a:gd name="connsiteX8" fmla="*/ 3310581 w 12212598"/>
              <a:gd name="connsiteY8" fmla="*/ 6364055 h 6364055"/>
              <a:gd name="connsiteX9" fmla="*/ 0 w 12212598"/>
              <a:gd name="connsiteY9" fmla="*/ 6354793 h 6364055"/>
              <a:gd name="connsiteX10" fmla="*/ 0 w 12212598"/>
              <a:gd name="connsiteY10" fmla="*/ 9555 h 6364055"/>
              <a:gd name="connsiteX0" fmla="*/ 13335 w 12212598"/>
              <a:gd name="connsiteY0" fmla="*/ 0 h 6367877"/>
              <a:gd name="connsiteX1" fmla="*/ 12212598 w 12212598"/>
              <a:gd name="connsiteY1" fmla="*/ 3822 h 6367877"/>
              <a:gd name="connsiteX2" fmla="*/ 12210693 w 12212598"/>
              <a:gd name="connsiteY2" fmla="*/ 5842208 h 6367877"/>
              <a:gd name="connsiteX3" fmla="*/ 7819668 w 12212598"/>
              <a:gd name="connsiteY3" fmla="*/ 5829243 h 6367877"/>
              <a:gd name="connsiteX4" fmla="*/ 7813953 w 12212598"/>
              <a:gd name="connsiteY4" fmla="*/ 6365848 h 6367877"/>
              <a:gd name="connsiteX5" fmla="*/ 6947178 w 12212598"/>
              <a:gd name="connsiteY5" fmla="*/ 6362741 h 6367877"/>
              <a:gd name="connsiteX6" fmla="*/ 6943368 w 12212598"/>
              <a:gd name="connsiteY6" fmla="*/ 5829353 h 6367877"/>
              <a:gd name="connsiteX7" fmla="*/ 3311168 w 12212598"/>
              <a:gd name="connsiteY7" fmla="*/ 5842084 h 6367877"/>
              <a:gd name="connsiteX8" fmla="*/ 3310581 w 12212598"/>
              <a:gd name="connsiteY8" fmla="*/ 6367877 h 6367877"/>
              <a:gd name="connsiteX9" fmla="*/ 0 w 12212598"/>
              <a:gd name="connsiteY9" fmla="*/ 6358615 h 6367877"/>
              <a:gd name="connsiteX10" fmla="*/ 13335 w 12212598"/>
              <a:gd name="connsiteY10" fmla="*/ 0 h 6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2598" h="6367877">
                <a:moveTo>
                  <a:pt x="13335" y="0"/>
                </a:moveTo>
                <a:lnTo>
                  <a:pt x="12212598" y="3822"/>
                </a:lnTo>
                <a:lnTo>
                  <a:pt x="12210693" y="5842208"/>
                </a:lnTo>
                <a:lnTo>
                  <a:pt x="7819668" y="5829243"/>
                </a:lnTo>
                <a:lnTo>
                  <a:pt x="7813953" y="6365848"/>
                </a:lnTo>
                <a:lnTo>
                  <a:pt x="6947178" y="6362741"/>
                </a:lnTo>
                <a:cubicBezTo>
                  <a:pt x="6944638" y="5868711"/>
                  <a:pt x="6949718" y="6340528"/>
                  <a:pt x="6943368" y="5829353"/>
                </a:cubicBezTo>
                <a:lnTo>
                  <a:pt x="3311168" y="5842084"/>
                </a:lnTo>
                <a:cubicBezTo>
                  <a:pt x="3310126" y="6021808"/>
                  <a:pt x="3311623" y="6188153"/>
                  <a:pt x="3310581" y="6367877"/>
                </a:cubicBezTo>
                <a:lnTo>
                  <a:pt x="0" y="6358615"/>
                </a:lnTo>
                <a:lnTo>
                  <a:pt x="13335" y="0"/>
                </a:lnTo>
                <a:close/>
              </a:path>
            </a:pathLst>
          </a:custGeom>
          <a:solidFill>
            <a:schemeClr val="bg1">
              <a:lumMod val="95000"/>
            </a:schemeClr>
          </a:solidFill>
        </p:spPr>
        <p:txBody>
          <a:bodyPr/>
          <a:lstStyle>
            <a:lvl1pPr>
              <a:defRPr b="0" i="0">
                <a:solidFill>
                  <a:schemeClr val="bg1"/>
                </a:solidFill>
                <a:latin typeface="BT Group Headline" panose="020B0603020203020204" pitchFamily="34" charset="0"/>
              </a:defRPr>
            </a:lvl1pPr>
          </a:lstStyle>
          <a:p>
            <a:r>
              <a:rPr lang="en-US"/>
              <a:t>Click icon to add picture</a:t>
            </a:r>
            <a:endParaRPr lang="en-GB"/>
          </a:p>
        </p:txBody>
      </p:sp>
      <p:grpSp>
        <p:nvGrpSpPr>
          <p:cNvPr id="2" name="Group 1">
            <a:extLst>
              <a:ext uri="{FF2B5EF4-FFF2-40B4-BE49-F238E27FC236}">
                <a16:creationId xmlns:a16="http://schemas.microsoft.com/office/drawing/2014/main" id="{C281C3DF-6ADB-1E9F-96CF-D68CD1028E1F}"/>
              </a:ext>
            </a:extLst>
          </p:cNvPr>
          <p:cNvGrpSpPr/>
          <p:nvPr userDrawn="1"/>
        </p:nvGrpSpPr>
        <p:grpSpPr>
          <a:xfrm>
            <a:off x="-40400" y="4357870"/>
            <a:ext cx="9184400" cy="787016"/>
            <a:chOff x="-53867" y="5965826"/>
            <a:chExt cx="12245867" cy="893746"/>
          </a:xfrm>
        </p:grpSpPr>
        <p:sp>
          <p:nvSpPr>
            <p:cNvPr id="24" name="Rectangle 23">
              <a:extLst>
                <a:ext uri="{FF2B5EF4-FFF2-40B4-BE49-F238E27FC236}">
                  <a16:creationId xmlns:a16="http://schemas.microsoft.com/office/drawing/2014/main" id="{34F89446-AEE1-1953-D80D-081D380FDCE5}"/>
                </a:ext>
              </a:extLst>
            </p:cNvPr>
            <p:cNvSpPr/>
            <p:nvPr userDrawn="1"/>
          </p:nvSpPr>
          <p:spPr>
            <a:xfrm>
              <a:off x="3284221" y="5965826"/>
              <a:ext cx="3641236" cy="447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6" name="Rectangle 25">
              <a:extLst>
                <a:ext uri="{FF2B5EF4-FFF2-40B4-BE49-F238E27FC236}">
                  <a16:creationId xmlns:a16="http://schemas.microsoft.com/office/drawing/2014/main" id="{B68C5749-26DF-033E-273D-C9D019576E22}"/>
                </a:ext>
              </a:extLst>
            </p:cNvPr>
            <p:cNvSpPr/>
            <p:nvPr userDrawn="1"/>
          </p:nvSpPr>
          <p:spPr>
            <a:xfrm>
              <a:off x="6925457" y="6411912"/>
              <a:ext cx="869428" cy="4476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7" name="Rectangle 26">
              <a:extLst>
                <a:ext uri="{FF2B5EF4-FFF2-40B4-BE49-F238E27FC236}">
                  <a16:creationId xmlns:a16="http://schemas.microsoft.com/office/drawing/2014/main" id="{FCF06720-FDDE-E1FD-4962-94D30E5813AF}"/>
                </a:ext>
              </a:extLst>
            </p:cNvPr>
            <p:cNvSpPr/>
            <p:nvPr userDrawn="1"/>
          </p:nvSpPr>
          <p:spPr>
            <a:xfrm>
              <a:off x="7791450" y="5965826"/>
              <a:ext cx="4400550" cy="4476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31" name="Rectangle 30">
              <a:extLst>
                <a:ext uri="{FF2B5EF4-FFF2-40B4-BE49-F238E27FC236}">
                  <a16:creationId xmlns:a16="http://schemas.microsoft.com/office/drawing/2014/main" id="{A93271F4-0B05-07D4-104D-97E65D61682C}"/>
                </a:ext>
              </a:extLst>
            </p:cNvPr>
            <p:cNvSpPr/>
            <p:nvPr userDrawn="1"/>
          </p:nvSpPr>
          <p:spPr>
            <a:xfrm>
              <a:off x="-53867" y="6411913"/>
              <a:ext cx="3349363" cy="4476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sp>
        <p:nvSpPr>
          <p:cNvPr id="32" name="Title 15">
            <a:extLst>
              <a:ext uri="{FF2B5EF4-FFF2-40B4-BE49-F238E27FC236}">
                <a16:creationId xmlns:a16="http://schemas.microsoft.com/office/drawing/2014/main" id="{74899D4A-B384-A93D-7AB6-8C725CD4B7D6}"/>
              </a:ext>
            </a:extLst>
          </p:cNvPr>
          <p:cNvSpPr>
            <a:spLocks noGrp="1"/>
          </p:cNvSpPr>
          <p:nvPr>
            <p:ph type="title" hasCustomPrompt="1"/>
          </p:nvPr>
        </p:nvSpPr>
        <p:spPr>
          <a:xfrm>
            <a:off x="230982" y="1835943"/>
            <a:ext cx="5555456" cy="1952917"/>
          </a:xfrm>
          <a:prstGeom prst="rect">
            <a:avLst/>
          </a:prstGeom>
        </p:spPr>
        <p:txBody>
          <a:bodyPr lIns="0" tIns="0" rIns="0" bIns="0" anchor="t" anchorCtr="0">
            <a:noAutofit/>
          </a:bodyPr>
          <a:lstStyle>
            <a:lvl1pPr algn="l">
              <a:defRPr kumimoji="0" lang="en-US" sz="21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Connect </a:t>
            </a:r>
            <a:r>
              <a:rPr lang="en-US" err="1"/>
              <a:t>behaviour</a:t>
            </a:r>
            <a:r>
              <a:rPr lang="en-US"/>
              <a:t> page break for small paragraph call outs. Ut </a:t>
            </a:r>
            <a:r>
              <a:rPr lang="en-US" err="1"/>
              <a:t>molestie</a:t>
            </a:r>
            <a:r>
              <a:rPr lang="en-US"/>
              <a:t> </a:t>
            </a:r>
            <a:r>
              <a:rPr lang="en-US" err="1"/>
              <a:t>neque</a:t>
            </a:r>
            <a:r>
              <a:rPr lang="en-US"/>
              <a:t> ex, </a:t>
            </a:r>
            <a:r>
              <a:rPr lang="en-US" err="1"/>
              <a:t>ut</a:t>
            </a:r>
            <a:r>
              <a:rPr lang="en-US"/>
              <a:t> </a:t>
            </a:r>
            <a:r>
              <a:rPr lang="en-US" err="1"/>
              <a:t>congue</a:t>
            </a:r>
            <a:r>
              <a:rPr lang="en-US"/>
              <a:t> </a:t>
            </a:r>
            <a:r>
              <a:rPr lang="en-US" err="1"/>
              <a:t>mauris</a:t>
            </a:r>
            <a:r>
              <a:rPr lang="en-US"/>
              <a:t> </a:t>
            </a:r>
            <a:r>
              <a:rPr lang="en-US" err="1"/>
              <a:t>dignissim</a:t>
            </a:r>
            <a:r>
              <a:rPr lang="en-US"/>
              <a:t> non. Nam ante </a:t>
            </a:r>
            <a:r>
              <a:rPr lang="en-US" err="1"/>
              <a:t>lacus</a:t>
            </a:r>
            <a:r>
              <a:rPr lang="en-US"/>
              <a:t>, </a:t>
            </a:r>
            <a:r>
              <a:rPr lang="en-US" err="1"/>
              <a:t>varius</a:t>
            </a:r>
            <a:r>
              <a:rPr lang="en-US"/>
              <a:t> a </a:t>
            </a:r>
            <a:r>
              <a:rPr lang="en-US" err="1"/>
              <a:t>sapien</a:t>
            </a:r>
            <a:r>
              <a:rPr lang="en-US"/>
              <a:t> non, </a:t>
            </a:r>
            <a:r>
              <a:rPr lang="en-US" err="1"/>
              <a:t>finibus</a:t>
            </a:r>
            <a:r>
              <a:rPr lang="en-US"/>
              <a:t> maximus sem. Vestibulum </a:t>
            </a:r>
            <a:r>
              <a:rPr lang="en-US" err="1"/>
              <a:t>bibendum</a:t>
            </a:r>
            <a:r>
              <a:rPr lang="en-US"/>
              <a:t> dictum </a:t>
            </a:r>
            <a:r>
              <a:rPr lang="en-US" err="1"/>
              <a:t>purus</a:t>
            </a:r>
            <a:r>
              <a:rPr lang="en-US"/>
              <a:t>.</a:t>
            </a:r>
            <a:endParaRPr lang="en-GB"/>
          </a:p>
        </p:txBody>
      </p:sp>
      <p:sp>
        <p:nvSpPr>
          <p:cNvPr id="13" name="Text Placeholder 17">
            <a:extLst>
              <a:ext uri="{FF2B5EF4-FFF2-40B4-BE49-F238E27FC236}">
                <a16:creationId xmlns:a16="http://schemas.microsoft.com/office/drawing/2014/main" id="{C8C8647A-9DFE-779C-7864-2B56E750DB44}"/>
              </a:ext>
            </a:extLst>
          </p:cNvPr>
          <p:cNvSpPr>
            <a:spLocks noGrp="1"/>
          </p:cNvSpPr>
          <p:nvPr>
            <p:ph type="body" sz="quarter" idx="10" hasCustomPrompt="1"/>
          </p:nvPr>
        </p:nvSpPr>
        <p:spPr>
          <a:xfrm>
            <a:off x="230982" y="1007269"/>
            <a:ext cx="4341018" cy="691754"/>
          </a:xfrm>
          <a:prstGeom prst="rect">
            <a:avLst/>
          </a:prstGeom>
        </p:spPr>
        <p:txBody>
          <a:bodyPr wrap="square" lIns="0" tIns="0" rIns="0" bIns="0" anchor="b">
            <a:noAutofit/>
          </a:bodyPr>
          <a:lstStyle>
            <a:lvl1pPr marL="0" marR="0" indent="0" defTabSz="415875" eaLnBrk="1" fontAlgn="auto" latinLnBrk="0" hangingPunct="1">
              <a:lnSpc>
                <a:spcPct val="100000"/>
              </a:lnSpc>
              <a:spcBef>
                <a:spcPts val="707"/>
              </a:spcBef>
              <a:spcAft>
                <a:spcPts val="0"/>
              </a:spcAft>
              <a:buClrTx/>
              <a:buSzTx/>
              <a:buNone/>
              <a:tabLst/>
              <a:defRPr kumimoji="0" lang="en-GB" sz="2700"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pPr marL="213713" marR="0" lvl="0" indent="-207938" defTabSz="415875" eaLnBrk="1" fontAlgn="auto" latinLnBrk="0" hangingPunct="1">
              <a:lnSpc>
                <a:spcPct val="100000"/>
              </a:lnSpc>
              <a:spcBef>
                <a:spcPts val="707"/>
              </a:spcBef>
              <a:spcAft>
                <a:spcPts val="0"/>
              </a:spcAft>
              <a:buClrTx/>
              <a:buSzTx/>
              <a:tabLst/>
              <a:defRPr/>
            </a:pPr>
            <a:r>
              <a:rPr lang="en-US"/>
              <a:t>Add title here</a:t>
            </a:r>
          </a:p>
        </p:txBody>
      </p:sp>
      <p:sp>
        <p:nvSpPr>
          <p:cNvPr id="18" name="Slide Number Placeholder 5">
            <a:extLst>
              <a:ext uri="{FF2B5EF4-FFF2-40B4-BE49-F238E27FC236}">
                <a16:creationId xmlns:a16="http://schemas.microsoft.com/office/drawing/2014/main" id="{96CB81E1-3205-7C2A-558E-6498B8232568}"/>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BF8B12AF-46C9-593F-0CB0-8CA721E5447E}"/>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280663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1_Title Slide - Portal - 02">
    <p:bg>
      <p:bgPr>
        <a:solidFill>
          <a:srgbClr val="FFFFFF"/>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DBC9BA7D-F179-DABD-30F2-2145B9D8EE3B}"/>
              </a:ext>
            </a:extLst>
          </p:cNvPr>
          <p:cNvSpPr>
            <a:spLocks noGrp="1"/>
          </p:cNvSpPr>
          <p:nvPr>
            <p:ph type="pic" sz="quarter" idx="13"/>
          </p:nvPr>
        </p:nvSpPr>
        <p:spPr>
          <a:xfrm>
            <a:off x="0" y="0"/>
            <a:ext cx="9144000" cy="317308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8" name="Rectangle 7">
            <a:extLst>
              <a:ext uri="{FF2B5EF4-FFF2-40B4-BE49-F238E27FC236}">
                <a16:creationId xmlns:a16="http://schemas.microsoft.com/office/drawing/2014/main" id="{3478D95D-B19A-7A44-B683-810A6A3DC03A}"/>
              </a:ext>
            </a:extLst>
          </p:cNvPr>
          <p:cNvSpPr/>
          <p:nvPr userDrawn="1"/>
        </p:nvSpPr>
        <p:spPr>
          <a:xfrm>
            <a:off x="-1" y="3173081"/>
            <a:ext cx="4898672" cy="1296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9" name="Rectangle 8">
            <a:extLst>
              <a:ext uri="{FF2B5EF4-FFF2-40B4-BE49-F238E27FC236}">
                <a16:creationId xmlns:a16="http://schemas.microsoft.com/office/drawing/2014/main" id="{767E32CC-8687-A446-ACE4-28B2FC98BBE8}"/>
              </a:ext>
            </a:extLst>
          </p:cNvPr>
          <p:cNvSpPr/>
          <p:nvPr userDrawn="1"/>
        </p:nvSpPr>
        <p:spPr>
          <a:xfrm>
            <a:off x="4898671" y="3043067"/>
            <a:ext cx="4245329" cy="1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 name="Title 1">
            <a:extLst>
              <a:ext uri="{FF2B5EF4-FFF2-40B4-BE49-F238E27FC236}">
                <a16:creationId xmlns:a16="http://schemas.microsoft.com/office/drawing/2014/main" id="{396D137E-FBA5-5588-3B31-60C52F985C2C}"/>
              </a:ext>
            </a:extLst>
          </p:cNvPr>
          <p:cNvSpPr>
            <a:spLocks noGrp="1"/>
          </p:cNvSpPr>
          <p:nvPr>
            <p:ph type="title" hasCustomPrompt="1"/>
          </p:nvPr>
        </p:nvSpPr>
        <p:spPr>
          <a:xfrm>
            <a:off x="219075" y="3580924"/>
            <a:ext cx="8705852" cy="722234"/>
          </a:xfrm>
        </p:spPr>
        <p:txBody>
          <a:bodyPr anchor="t"/>
          <a:lstStyle>
            <a:lvl1pPr>
              <a:defRPr sz="2700"/>
            </a:lvl1pPr>
          </a:lstStyle>
          <a:p>
            <a:r>
              <a:rPr lang="en-US"/>
              <a:t>Click to edit </a:t>
            </a:r>
            <a:br>
              <a:rPr lang="en-US"/>
            </a:br>
            <a:r>
              <a:rPr lang="en-US"/>
              <a:t>Master title style</a:t>
            </a:r>
            <a:endParaRPr lang="en-GB"/>
          </a:p>
        </p:txBody>
      </p:sp>
      <p:sp>
        <p:nvSpPr>
          <p:cNvPr id="14" name="Text Placeholder 17">
            <a:extLst>
              <a:ext uri="{FF2B5EF4-FFF2-40B4-BE49-F238E27FC236}">
                <a16:creationId xmlns:a16="http://schemas.microsoft.com/office/drawing/2014/main" id="{A5EA9D19-7769-5C69-BE64-DD15282E28EF}"/>
              </a:ext>
            </a:extLst>
          </p:cNvPr>
          <p:cNvSpPr>
            <a:spLocks noGrp="1"/>
          </p:cNvSpPr>
          <p:nvPr>
            <p:ph type="body" sz="quarter" idx="10" hasCustomPrompt="1"/>
          </p:nvPr>
        </p:nvSpPr>
        <p:spPr>
          <a:xfrm>
            <a:off x="219074" y="4450557"/>
            <a:ext cx="8693945" cy="308372"/>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5" name="Slide Number Placeholder 5">
            <a:extLst>
              <a:ext uri="{FF2B5EF4-FFF2-40B4-BE49-F238E27FC236}">
                <a16:creationId xmlns:a16="http://schemas.microsoft.com/office/drawing/2014/main" id="{F7509EB7-84C3-CBA4-1D7E-0D77681934C3}"/>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2D3D52DB-5A04-29B7-2CF3-E52FFDC8DC83}"/>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91058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2_Title Slide - Portal - 02">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EC1D5193-DFE2-624F-6046-1A3853462511}"/>
              </a:ext>
            </a:extLst>
          </p:cNvPr>
          <p:cNvSpPr>
            <a:spLocks noGrp="1"/>
          </p:cNvSpPr>
          <p:nvPr>
            <p:ph type="pic" sz="quarter" idx="13"/>
          </p:nvPr>
        </p:nvSpPr>
        <p:spPr>
          <a:xfrm>
            <a:off x="230981" y="564686"/>
            <a:ext cx="4099958" cy="2556165"/>
          </a:xfrm>
          <a:prstGeom prst="rect">
            <a:avLst/>
          </a:prstGeom>
          <a:solidFill>
            <a:schemeClr val="bg1">
              <a:lumMod val="95000"/>
            </a:schemeClr>
          </a:solidFill>
        </p:spPr>
        <p:txBody>
          <a:bodyPr anchor="ctr" anchorCtr="0"/>
          <a:lstStyle>
            <a:lvl1pPr>
              <a:defRPr b="0" i="0">
                <a:latin typeface="BT Group Headline" panose="020B0603020203020204" pitchFamily="34" charset="0"/>
              </a:defRPr>
            </a:lvl1pPr>
          </a:lstStyle>
          <a:p>
            <a:r>
              <a:rPr lang="en-US"/>
              <a:t>Click icon to add picture</a:t>
            </a:r>
            <a:endParaRPr lang="en-GB"/>
          </a:p>
        </p:txBody>
      </p:sp>
      <p:sp>
        <p:nvSpPr>
          <p:cNvPr id="16" name="Title 15">
            <a:extLst>
              <a:ext uri="{FF2B5EF4-FFF2-40B4-BE49-F238E27FC236}">
                <a16:creationId xmlns:a16="http://schemas.microsoft.com/office/drawing/2014/main" id="{4FA79DF5-8061-7DB0-34BB-AD4FE946B172}"/>
              </a:ext>
            </a:extLst>
          </p:cNvPr>
          <p:cNvSpPr>
            <a:spLocks noGrp="1"/>
          </p:cNvSpPr>
          <p:nvPr>
            <p:ph type="title"/>
          </p:nvPr>
        </p:nvSpPr>
        <p:spPr>
          <a:xfrm>
            <a:off x="230981" y="3461224"/>
            <a:ext cx="4099957" cy="199435"/>
          </a:xfrm>
          <a:prstGeom prst="rect">
            <a:avLst/>
          </a:prstGeom>
        </p:spPr>
        <p:txBody>
          <a:bodyPr lIns="0" tIns="0" rIns="0" bIns="0">
            <a:noAutofit/>
          </a:bodyPr>
          <a:lstStyle>
            <a:lvl1pPr>
              <a:defRPr kumimoji="0" lang="en-US" sz="15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19" name="Rectangle 18">
            <a:extLst>
              <a:ext uri="{FF2B5EF4-FFF2-40B4-BE49-F238E27FC236}">
                <a16:creationId xmlns:a16="http://schemas.microsoft.com/office/drawing/2014/main" id="{72334AEF-0AD6-2EBA-904A-BD3BE4FA5E08}"/>
              </a:ext>
            </a:extLst>
          </p:cNvPr>
          <p:cNvSpPr/>
          <p:nvPr userDrawn="1"/>
        </p:nvSpPr>
        <p:spPr>
          <a:xfrm>
            <a:off x="8910639" y="3530540"/>
            <a:ext cx="233361" cy="130016"/>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2" name="Rectangle 11">
            <a:extLst>
              <a:ext uri="{FF2B5EF4-FFF2-40B4-BE49-F238E27FC236}">
                <a16:creationId xmlns:a16="http://schemas.microsoft.com/office/drawing/2014/main" id="{BA72DFE7-99B9-9338-1671-4088D85693C9}"/>
              </a:ext>
            </a:extLst>
          </p:cNvPr>
          <p:cNvSpPr/>
          <p:nvPr userDrawn="1"/>
        </p:nvSpPr>
        <p:spPr>
          <a:xfrm>
            <a:off x="4813063" y="246936"/>
            <a:ext cx="528266"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21" name="Picture Placeholder 6">
            <a:extLst>
              <a:ext uri="{FF2B5EF4-FFF2-40B4-BE49-F238E27FC236}">
                <a16:creationId xmlns:a16="http://schemas.microsoft.com/office/drawing/2014/main" id="{7B05B195-AE03-FEAF-20E0-15BC6C58F731}"/>
              </a:ext>
            </a:extLst>
          </p:cNvPr>
          <p:cNvSpPr>
            <a:spLocks noGrp="1"/>
          </p:cNvSpPr>
          <p:nvPr>
            <p:ph type="pic" sz="quarter" idx="14"/>
          </p:nvPr>
        </p:nvSpPr>
        <p:spPr>
          <a:xfrm>
            <a:off x="4813063" y="564686"/>
            <a:ext cx="4099958" cy="2556165"/>
          </a:xfrm>
          <a:prstGeom prst="rect">
            <a:avLst/>
          </a:prstGeom>
          <a:solidFill>
            <a:schemeClr val="bg1">
              <a:lumMod val="95000"/>
            </a:schemeClr>
          </a:solidFill>
        </p:spPr>
        <p:txBody>
          <a:bodyPr anchor="ctr" anchorCtr="0"/>
          <a:lstStyle>
            <a:lvl1pPr>
              <a:defRPr b="0" i="0">
                <a:latin typeface="BT Group Headline" panose="020B0603020203020204" pitchFamily="34" charset="0"/>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2681DD57-F051-AEC8-787C-99DDB6DC9ABC}"/>
              </a:ext>
            </a:extLst>
          </p:cNvPr>
          <p:cNvSpPr>
            <a:spLocks noGrp="1"/>
          </p:cNvSpPr>
          <p:nvPr>
            <p:ph type="body" sz="quarter" idx="16"/>
          </p:nvPr>
        </p:nvSpPr>
        <p:spPr>
          <a:xfrm>
            <a:off x="4812784" y="3461721"/>
            <a:ext cx="4100513" cy="198835"/>
          </a:xfrm>
        </p:spPr>
        <p:txBody>
          <a:bodyPr/>
          <a:lstStyle>
            <a:lvl1pPr>
              <a:defRPr sz="1500">
                <a:latin typeface="+mj-lt"/>
              </a:defRPr>
            </a:lvl1pPr>
          </a:lstStyle>
          <a:p>
            <a:pPr lvl="0"/>
            <a:r>
              <a:rPr lang="en-US"/>
              <a:t>Click to edit Master text styles</a:t>
            </a:r>
            <a:endParaRPr lang="en-GB"/>
          </a:p>
        </p:txBody>
      </p:sp>
      <p:sp>
        <p:nvSpPr>
          <p:cNvPr id="25" name="Text Placeholder 17">
            <a:extLst>
              <a:ext uri="{FF2B5EF4-FFF2-40B4-BE49-F238E27FC236}">
                <a16:creationId xmlns:a16="http://schemas.microsoft.com/office/drawing/2014/main" id="{373C2227-3833-5B85-43D6-27DFB37C6711}"/>
              </a:ext>
            </a:extLst>
          </p:cNvPr>
          <p:cNvSpPr>
            <a:spLocks noGrp="1"/>
          </p:cNvSpPr>
          <p:nvPr>
            <p:ph type="body" sz="quarter" idx="10" hasCustomPrompt="1"/>
          </p:nvPr>
        </p:nvSpPr>
        <p:spPr>
          <a:xfrm>
            <a:off x="230982" y="3828110"/>
            <a:ext cx="4099956" cy="765896"/>
          </a:xfrm>
          <a:prstGeom prst="rect">
            <a:avLst/>
          </a:prstGeom>
        </p:spPr>
        <p:txBody>
          <a:bodyPr vert="horz" lIns="0" tIns="0" rIns="0" bIns="0" rtlCol="0">
            <a:noAutofit/>
          </a:bodyPr>
          <a:lstStyle>
            <a:lvl1pPr>
              <a:defRPr lang="en-US" sz="1200" b="0" i="0" dirty="0">
                <a:latin typeface="BT Curve" panose="020B0503020203020204" pitchFamily="34" charset="0"/>
              </a:defRPr>
            </a:lvl1pPr>
          </a:lstStyle>
          <a:p>
            <a:pPr lvl="0"/>
            <a:r>
              <a:rPr lang="en-US"/>
              <a:t>Click to enter sub heading.</a:t>
            </a:r>
          </a:p>
        </p:txBody>
      </p:sp>
      <p:sp>
        <p:nvSpPr>
          <p:cNvPr id="26" name="Text Placeholder 17">
            <a:extLst>
              <a:ext uri="{FF2B5EF4-FFF2-40B4-BE49-F238E27FC236}">
                <a16:creationId xmlns:a16="http://schemas.microsoft.com/office/drawing/2014/main" id="{1951D885-5D71-EB0B-99CC-BF250421AE43}"/>
              </a:ext>
            </a:extLst>
          </p:cNvPr>
          <p:cNvSpPr>
            <a:spLocks noGrp="1"/>
          </p:cNvSpPr>
          <p:nvPr>
            <p:ph type="body" sz="quarter" idx="18" hasCustomPrompt="1"/>
          </p:nvPr>
        </p:nvSpPr>
        <p:spPr>
          <a:xfrm>
            <a:off x="4802982" y="3828110"/>
            <a:ext cx="4099956" cy="765896"/>
          </a:xfrm>
          <a:prstGeom prst="rect">
            <a:avLst/>
          </a:prstGeom>
        </p:spPr>
        <p:txBody>
          <a:bodyPr vert="horz" lIns="0" tIns="0" rIns="0" bIns="0" rtlCol="0">
            <a:noAutofit/>
          </a:bodyPr>
          <a:lstStyle>
            <a:lvl1pPr>
              <a:defRPr lang="en-US" sz="1200" b="0" i="0" dirty="0">
                <a:latin typeface="BT Curve" panose="020B0503020203020204" pitchFamily="34" charset="0"/>
              </a:defRPr>
            </a:lvl1pPr>
          </a:lstStyle>
          <a:p>
            <a:pPr lvl="0"/>
            <a:r>
              <a:rPr lang="en-US"/>
              <a:t>Click to enter sub heading.</a:t>
            </a:r>
          </a:p>
        </p:txBody>
      </p:sp>
      <p:sp>
        <p:nvSpPr>
          <p:cNvPr id="14" name="Slide Number Placeholder 5">
            <a:extLst>
              <a:ext uri="{FF2B5EF4-FFF2-40B4-BE49-F238E27FC236}">
                <a16:creationId xmlns:a16="http://schemas.microsoft.com/office/drawing/2014/main" id="{DB1EF6E9-AF96-DD8A-4C53-E86C6A72FE6C}"/>
              </a:ext>
            </a:extLst>
          </p:cNvPr>
          <p:cNvSpPr>
            <a:spLocks noGrp="1"/>
          </p:cNvSpPr>
          <p:nvPr>
            <p:ph type="sldNum" sz="quarter" idx="12"/>
          </p:nvPr>
        </p:nvSpPr>
        <p:spPr>
          <a:xfrm>
            <a:off x="8800147" y="231695"/>
            <a:ext cx="273845" cy="152876"/>
          </a:xfrm>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5" name="Footer Placeholder 4">
            <a:extLst>
              <a:ext uri="{FF2B5EF4-FFF2-40B4-BE49-F238E27FC236}">
                <a16:creationId xmlns:a16="http://schemas.microsoft.com/office/drawing/2014/main" id="{E694B33F-49B6-D619-4B05-CF6E524AF63B}"/>
              </a:ext>
            </a:extLst>
          </p:cNvPr>
          <p:cNvSpPr>
            <a:spLocks noGrp="1"/>
          </p:cNvSpPr>
          <p:nvPr>
            <p:ph type="ftr" sz="quarter" idx="11"/>
          </p:nvPr>
        </p:nvSpPr>
        <p:spPr>
          <a:xfrm>
            <a:off x="6731794" y="231694"/>
            <a:ext cx="2019299" cy="152876"/>
          </a:xfrm>
        </p:spPr>
        <p:txBody>
          <a:bodyPr/>
          <a:lstStyle>
            <a:lvl1pPr>
              <a:defRPr b="0" i="0">
                <a:latin typeface="BT Curve" panose="020B0503020203020204" pitchFamily="34" charset="0"/>
              </a:defRPr>
            </a:lvl1pPr>
          </a:lstStyle>
          <a:p>
            <a:r>
              <a:rPr lang="en-GB"/>
              <a:t>BT Group PowerPoint    |</a:t>
            </a:r>
          </a:p>
        </p:txBody>
      </p:sp>
    </p:spTree>
    <p:extLst>
      <p:ext uri="{BB962C8B-B14F-4D97-AF65-F5344CB8AC3E}">
        <p14:creationId xmlns:p14="http://schemas.microsoft.com/office/powerpoint/2010/main" val="283788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921573C3-07A5-D355-CBE0-C27AF1F2262E}"/>
              </a:ext>
            </a:extLst>
          </p:cNvPr>
          <p:cNvSpPr>
            <a:spLocks noGrp="1"/>
          </p:cNvSpPr>
          <p:nvPr>
            <p:ph type="pic" sz="quarter" idx="13"/>
          </p:nvPr>
        </p:nvSpPr>
        <p:spPr>
          <a:xfrm>
            <a:off x="0" y="0"/>
            <a:ext cx="9144000" cy="5143500"/>
          </a:xfrm>
          <a:prstGeom prst="rect">
            <a:avLst/>
          </a:prstGeom>
          <a:solidFill>
            <a:schemeClr val="bg1">
              <a:lumMod val="8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3D990233-9841-5EC7-BF8C-C03D9D0A6976}"/>
              </a:ext>
            </a:extLst>
          </p:cNvPr>
          <p:cNvSpPr>
            <a:spLocks noGrp="1"/>
          </p:cNvSpPr>
          <p:nvPr>
            <p:ph type="title" hasCustomPrompt="1"/>
          </p:nvPr>
        </p:nvSpPr>
        <p:spPr>
          <a:xfrm>
            <a:off x="219075" y="3150182"/>
            <a:ext cx="8693944" cy="722234"/>
          </a:xfrm>
        </p:spPr>
        <p:txBody>
          <a:bodyPr/>
          <a:lstStyle>
            <a:lvl1pPr>
              <a:defRPr sz="5400">
                <a:solidFill>
                  <a:schemeClr val="bg1"/>
                </a:solidFill>
              </a:defRPr>
            </a:lvl1pPr>
          </a:lstStyle>
          <a:p>
            <a:r>
              <a:rPr lang="en-US"/>
              <a:t>Title </a:t>
            </a:r>
            <a:endParaRPr lang="en-GB"/>
          </a:p>
        </p:txBody>
      </p:sp>
      <p:sp>
        <p:nvSpPr>
          <p:cNvPr id="3" name="Footer Placeholder 2">
            <a:extLst>
              <a:ext uri="{FF2B5EF4-FFF2-40B4-BE49-F238E27FC236}">
                <a16:creationId xmlns:a16="http://schemas.microsoft.com/office/drawing/2014/main" id="{65D55859-1A2D-DEA3-2E64-3FE8DD53D157}"/>
              </a:ext>
            </a:extLst>
          </p:cNvPr>
          <p:cNvSpPr>
            <a:spLocks noGrp="1"/>
          </p:cNvSpPr>
          <p:nvPr>
            <p:ph type="ftr" sz="quarter" idx="10"/>
          </p:nvPr>
        </p:nvSpPr>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4" name="Slide Number Placeholder 3">
            <a:extLst>
              <a:ext uri="{FF2B5EF4-FFF2-40B4-BE49-F238E27FC236}">
                <a16:creationId xmlns:a16="http://schemas.microsoft.com/office/drawing/2014/main" id="{FF5D5185-0760-370C-20F3-2D24C6CA42EC}"/>
              </a:ext>
            </a:extLst>
          </p:cNvPr>
          <p:cNvSpPr>
            <a:spLocks noGrp="1"/>
          </p:cNvSpPr>
          <p:nvPr>
            <p:ph type="sldNum" sz="quarter" idx="11"/>
          </p:nvPr>
        </p:nvSpPr>
        <p:spPr/>
        <p:txBody>
          <a:bodyPr/>
          <a:lstStyle>
            <a:lvl1pPr>
              <a:defRPr b="0" i="0">
                <a:solidFill>
                  <a:schemeClr val="bg1"/>
                </a:solidFill>
                <a:latin typeface="BT Curve" panose="020B0503020203020204" pitchFamily="34" charset="0"/>
              </a:defRPr>
            </a:lvl1pPr>
          </a:lstStyle>
          <a:p>
            <a:fld id="{7F05727F-EB13-4C36-9A9C-A65743ED0171}" type="slidenum">
              <a:rPr lang="en-GB" smtClean="0"/>
              <a:pPr/>
              <a:t>‹#›</a:t>
            </a:fld>
            <a:endParaRPr lang="en-GB"/>
          </a:p>
        </p:txBody>
      </p:sp>
    </p:spTree>
    <p:extLst>
      <p:ext uri="{BB962C8B-B14F-4D97-AF65-F5344CB8AC3E}">
        <p14:creationId xmlns:p14="http://schemas.microsoft.com/office/powerpoint/2010/main" val="42023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EXPRESSIVE 08#">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4" name="Text Placeholder 17">
            <a:extLst>
              <a:ext uri="{FF2B5EF4-FFF2-40B4-BE49-F238E27FC236}">
                <a16:creationId xmlns:a16="http://schemas.microsoft.com/office/drawing/2014/main" id="{0D44694E-C104-4B10-1AA1-A5AA3912EB43}"/>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5" name="Slide Number Placeholder 5">
            <a:extLst>
              <a:ext uri="{FF2B5EF4-FFF2-40B4-BE49-F238E27FC236}">
                <a16:creationId xmlns:a16="http://schemas.microsoft.com/office/drawing/2014/main" id="{2EDEF7CE-4B19-3F41-937B-F7EBD6F79C43}"/>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33E13952-9869-E13B-6A1C-2200BECEC750}"/>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17" name="Rectangle 16">
            <a:extLst>
              <a:ext uri="{FF2B5EF4-FFF2-40B4-BE49-F238E27FC236}">
                <a16:creationId xmlns:a16="http://schemas.microsoft.com/office/drawing/2014/main" id="{A19DCFD6-F44A-1897-7E9E-5C34F817449F}"/>
              </a:ext>
            </a:extLst>
          </p:cNvPr>
          <p:cNvSpPr/>
          <p:nvPr userDrawn="1"/>
        </p:nvSpPr>
        <p:spPr>
          <a:xfrm>
            <a:off x="-1" y="842211"/>
            <a:ext cx="3334768" cy="252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8" name="Rectangle 17">
            <a:extLst>
              <a:ext uri="{FF2B5EF4-FFF2-40B4-BE49-F238E27FC236}">
                <a16:creationId xmlns:a16="http://schemas.microsoft.com/office/drawing/2014/main" id="{CA26A250-3171-112A-B6DD-EFE134A14905}"/>
              </a:ext>
            </a:extLst>
          </p:cNvPr>
          <p:cNvSpPr/>
          <p:nvPr userDrawn="1"/>
        </p:nvSpPr>
        <p:spPr>
          <a:xfrm>
            <a:off x="3334767" y="971551"/>
            <a:ext cx="1380109" cy="242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0" name="Picture Placeholder 6">
            <a:extLst>
              <a:ext uri="{FF2B5EF4-FFF2-40B4-BE49-F238E27FC236}">
                <a16:creationId xmlns:a16="http://schemas.microsoft.com/office/drawing/2014/main" id="{FA04C5A6-07E5-C765-2EDC-7D102CEE61A9}"/>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a:ln>
            <a:noFill/>
          </a:ln>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86142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21502B-DFDB-485B-8908-AA4B82DDB31A}"/>
              </a:ext>
            </a:extLst>
          </p:cNvPr>
          <p:cNvSpPr>
            <a:spLocks noGrp="1"/>
          </p:cNvSpPr>
          <p:nvPr>
            <p:ph idx="1"/>
          </p:nvPr>
        </p:nvSpPr>
        <p:spPr>
          <a:xfrm>
            <a:off x="413149" y="1369219"/>
            <a:ext cx="8371283" cy="3263504"/>
          </a:xfrm>
        </p:spPr>
        <p:txBody>
          <a:bodyPr/>
          <a:lstStyle>
            <a:lvl1pPr>
              <a:spcBef>
                <a:spcPts val="0"/>
              </a:spcBef>
              <a:defRPr/>
            </a:lvl1pPr>
            <a:lvl2pPr>
              <a:spcBef>
                <a:spcPts val="0"/>
              </a:spcBef>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997CFA65-557D-4218-A4AC-D5FA1D68C087}"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436968528"/>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EXPRESSIVE 09">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4" name="Text Placeholder 17">
            <a:extLst>
              <a:ext uri="{FF2B5EF4-FFF2-40B4-BE49-F238E27FC236}">
                <a16:creationId xmlns:a16="http://schemas.microsoft.com/office/drawing/2014/main" id="{81037B21-F9C7-F5A2-5BDE-4156A7639D1B}"/>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5" name="Slide Number Placeholder 5">
            <a:extLst>
              <a:ext uri="{FF2B5EF4-FFF2-40B4-BE49-F238E27FC236}">
                <a16:creationId xmlns:a16="http://schemas.microsoft.com/office/drawing/2014/main" id="{D49FB351-C641-D761-446A-4F844B7BD73D}"/>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798E2DEE-8915-111E-4E7E-1F08FCE3BECC}"/>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20" name="Rectangle 19">
            <a:extLst>
              <a:ext uri="{FF2B5EF4-FFF2-40B4-BE49-F238E27FC236}">
                <a16:creationId xmlns:a16="http://schemas.microsoft.com/office/drawing/2014/main" id="{AF151019-8D71-A9F1-727E-DBDE84A2C29E}"/>
              </a:ext>
            </a:extLst>
          </p:cNvPr>
          <p:cNvSpPr/>
          <p:nvPr userDrawn="1"/>
        </p:nvSpPr>
        <p:spPr>
          <a:xfrm>
            <a:off x="-1" y="842211"/>
            <a:ext cx="3334768" cy="2522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1" name="Rectangle 20">
            <a:extLst>
              <a:ext uri="{FF2B5EF4-FFF2-40B4-BE49-F238E27FC236}">
                <a16:creationId xmlns:a16="http://schemas.microsoft.com/office/drawing/2014/main" id="{2D84CA76-36ED-4C61-4DAC-F2A8380E0A7F}"/>
              </a:ext>
            </a:extLst>
          </p:cNvPr>
          <p:cNvSpPr/>
          <p:nvPr userDrawn="1"/>
        </p:nvSpPr>
        <p:spPr>
          <a:xfrm>
            <a:off x="3334767" y="971551"/>
            <a:ext cx="1380109" cy="242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2" name="Picture Placeholder 6">
            <a:extLst>
              <a:ext uri="{FF2B5EF4-FFF2-40B4-BE49-F238E27FC236}">
                <a16:creationId xmlns:a16="http://schemas.microsoft.com/office/drawing/2014/main" id="{14D97AE5-374F-DEC9-807D-10FE3D5E7C23}"/>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39732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EXPRESSIVE 10">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4" name="Text Placeholder 17">
            <a:extLst>
              <a:ext uri="{FF2B5EF4-FFF2-40B4-BE49-F238E27FC236}">
                <a16:creationId xmlns:a16="http://schemas.microsoft.com/office/drawing/2014/main" id="{D297E749-5185-33FF-FF10-01F1E3B75626}"/>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tx1"/>
                </a:solidFill>
                <a:latin typeface="+mj-lt"/>
              </a:defRPr>
            </a:lvl1pPr>
          </a:lstStyle>
          <a:p>
            <a:pPr lvl="0"/>
            <a:r>
              <a:rPr lang="en-US"/>
              <a:t>Click to enter sub heading.</a:t>
            </a:r>
          </a:p>
        </p:txBody>
      </p:sp>
      <p:sp>
        <p:nvSpPr>
          <p:cNvPr id="16" name="Slide Number Placeholder 5">
            <a:extLst>
              <a:ext uri="{FF2B5EF4-FFF2-40B4-BE49-F238E27FC236}">
                <a16:creationId xmlns:a16="http://schemas.microsoft.com/office/drawing/2014/main" id="{825FFF86-B77C-3A4F-0984-15E562057689}"/>
              </a:ext>
            </a:extLst>
          </p:cNvPr>
          <p:cNvSpPr>
            <a:spLocks noGrp="1"/>
          </p:cNvSpPr>
          <p:nvPr>
            <p:ph type="sldNum" sz="quarter" idx="12"/>
          </p:nvPr>
        </p:nvSpPr>
        <p:spPr>
          <a:xfrm>
            <a:off x="8800147" y="231695"/>
            <a:ext cx="273845" cy="152876"/>
          </a:xfrm>
        </p:spPr>
        <p:txBody>
          <a:bodyPr/>
          <a:lstStyle>
            <a:lvl1pPr>
              <a:defRPr b="0" i="0">
                <a:solidFill>
                  <a:schemeClr val="tx1"/>
                </a:solidFill>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512613F5-4CCF-18F1-66F3-9A7445BA39A5}"/>
              </a:ext>
            </a:extLst>
          </p:cNvPr>
          <p:cNvSpPr>
            <a:spLocks noGrp="1"/>
          </p:cNvSpPr>
          <p:nvPr>
            <p:ph type="ftr" sz="quarter" idx="11"/>
          </p:nvPr>
        </p:nvSpPr>
        <p:spPr>
          <a:xfrm>
            <a:off x="6731794" y="231694"/>
            <a:ext cx="2019299" cy="152876"/>
          </a:xfrm>
        </p:spPr>
        <p:txBody>
          <a:bodyPr/>
          <a:lstStyle>
            <a:lvl1pPr>
              <a:defRPr b="0" i="0">
                <a:solidFill>
                  <a:schemeClr val="tx1"/>
                </a:solidFill>
                <a:latin typeface="BT Curve" panose="020B0503020203020204" pitchFamily="34" charset="0"/>
              </a:defRPr>
            </a:lvl1pPr>
          </a:lstStyle>
          <a:p>
            <a:r>
              <a:rPr lang="en-GB"/>
              <a:t>BT Group PowerPoint    |</a:t>
            </a:r>
          </a:p>
        </p:txBody>
      </p:sp>
      <p:sp>
        <p:nvSpPr>
          <p:cNvPr id="24" name="Rectangle 23">
            <a:extLst>
              <a:ext uri="{FF2B5EF4-FFF2-40B4-BE49-F238E27FC236}">
                <a16:creationId xmlns:a16="http://schemas.microsoft.com/office/drawing/2014/main" id="{76E6BDCC-5994-F2EC-D973-1E8D2220C7D3}"/>
              </a:ext>
            </a:extLst>
          </p:cNvPr>
          <p:cNvSpPr/>
          <p:nvPr userDrawn="1"/>
        </p:nvSpPr>
        <p:spPr>
          <a:xfrm>
            <a:off x="-1" y="842211"/>
            <a:ext cx="3334768" cy="252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5" name="Rectangle 24">
            <a:extLst>
              <a:ext uri="{FF2B5EF4-FFF2-40B4-BE49-F238E27FC236}">
                <a16:creationId xmlns:a16="http://schemas.microsoft.com/office/drawing/2014/main" id="{51EAFBD9-1CBB-875A-6A0D-BB9C2328A56C}"/>
              </a:ext>
            </a:extLst>
          </p:cNvPr>
          <p:cNvSpPr/>
          <p:nvPr userDrawn="1"/>
        </p:nvSpPr>
        <p:spPr>
          <a:xfrm>
            <a:off x="3334767" y="971551"/>
            <a:ext cx="1380109" cy="2422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6" name="Picture Placeholder 6">
            <a:extLst>
              <a:ext uri="{FF2B5EF4-FFF2-40B4-BE49-F238E27FC236}">
                <a16:creationId xmlns:a16="http://schemas.microsoft.com/office/drawing/2014/main" id="{A24C24BF-7484-39E4-8F07-7DAFA766C7EB}"/>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133987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EXPRESSIVE 11">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5" name="Text Placeholder 17">
            <a:extLst>
              <a:ext uri="{FF2B5EF4-FFF2-40B4-BE49-F238E27FC236}">
                <a16:creationId xmlns:a16="http://schemas.microsoft.com/office/drawing/2014/main" id="{AF47D548-FEC0-2529-91BA-27904FFD0DF1}"/>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2" name="Slide Number Placeholder 5">
            <a:extLst>
              <a:ext uri="{FF2B5EF4-FFF2-40B4-BE49-F238E27FC236}">
                <a16:creationId xmlns:a16="http://schemas.microsoft.com/office/drawing/2014/main" id="{AA16CF4A-EA75-5552-44BB-438140038D5F}"/>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03F27860-3644-32F6-4B71-3E840BBBD27C}"/>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20" name="Rectangle 19">
            <a:extLst>
              <a:ext uri="{FF2B5EF4-FFF2-40B4-BE49-F238E27FC236}">
                <a16:creationId xmlns:a16="http://schemas.microsoft.com/office/drawing/2014/main" id="{C1427844-EA7E-3F5A-4627-A1DFC76758EF}"/>
              </a:ext>
            </a:extLst>
          </p:cNvPr>
          <p:cNvSpPr/>
          <p:nvPr userDrawn="1"/>
        </p:nvSpPr>
        <p:spPr>
          <a:xfrm>
            <a:off x="-1" y="842211"/>
            <a:ext cx="3334768" cy="2522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1" name="Rectangle 20">
            <a:extLst>
              <a:ext uri="{FF2B5EF4-FFF2-40B4-BE49-F238E27FC236}">
                <a16:creationId xmlns:a16="http://schemas.microsoft.com/office/drawing/2014/main" id="{49C95EF9-18AB-244F-C6FE-A8F3505A3696}"/>
              </a:ext>
            </a:extLst>
          </p:cNvPr>
          <p:cNvSpPr/>
          <p:nvPr userDrawn="1"/>
        </p:nvSpPr>
        <p:spPr>
          <a:xfrm>
            <a:off x="3334767" y="971551"/>
            <a:ext cx="1380109" cy="242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2" name="Picture Placeholder 6">
            <a:extLst>
              <a:ext uri="{FF2B5EF4-FFF2-40B4-BE49-F238E27FC236}">
                <a16:creationId xmlns:a16="http://schemas.microsoft.com/office/drawing/2014/main" id="{7BC69C59-92FC-7E6A-38EB-CF0A49CBAE89}"/>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41975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EXPRESSIVE 12">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0724" y="0"/>
            <a:ext cx="4429022" cy="51531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9" name="Rectangle 8">
            <a:extLst>
              <a:ext uri="{FF2B5EF4-FFF2-40B4-BE49-F238E27FC236}">
                <a16:creationId xmlns:a16="http://schemas.microsoft.com/office/drawing/2014/main" id="{02EE60FB-4E90-E345-9276-D13440A2AA1F}"/>
              </a:ext>
            </a:extLst>
          </p:cNvPr>
          <p:cNvSpPr/>
          <p:nvPr userDrawn="1"/>
        </p:nvSpPr>
        <p:spPr>
          <a:xfrm>
            <a:off x="-1" y="842211"/>
            <a:ext cx="3334768" cy="252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2" name="Rectangle 11">
            <a:extLst>
              <a:ext uri="{FF2B5EF4-FFF2-40B4-BE49-F238E27FC236}">
                <a16:creationId xmlns:a16="http://schemas.microsoft.com/office/drawing/2014/main" id="{892D15F5-228A-6545-B253-F36C17C48CFD}"/>
              </a:ext>
            </a:extLst>
          </p:cNvPr>
          <p:cNvSpPr/>
          <p:nvPr userDrawn="1"/>
        </p:nvSpPr>
        <p:spPr>
          <a:xfrm>
            <a:off x="3334767" y="971551"/>
            <a:ext cx="1380109" cy="2422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5" name="Text Placeholder 17">
            <a:extLst>
              <a:ext uri="{FF2B5EF4-FFF2-40B4-BE49-F238E27FC236}">
                <a16:creationId xmlns:a16="http://schemas.microsoft.com/office/drawing/2014/main" id="{0533F664-E112-295E-4388-D678CB45A2AC}"/>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6" name="Slide Number Placeholder 5">
            <a:extLst>
              <a:ext uri="{FF2B5EF4-FFF2-40B4-BE49-F238E27FC236}">
                <a16:creationId xmlns:a16="http://schemas.microsoft.com/office/drawing/2014/main" id="{2E63CC80-937B-3893-F67B-3BD6976175A1}"/>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AFB173FC-37CA-40E4-AAA6-3246BD410AC1}"/>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18" name="Picture Placeholder 6">
            <a:extLst>
              <a:ext uri="{FF2B5EF4-FFF2-40B4-BE49-F238E27FC236}">
                <a16:creationId xmlns:a16="http://schemas.microsoft.com/office/drawing/2014/main" id="{222B3F6D-F316-30CF-19A8-9E3026C22BA3}"/>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159012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EXPRESSIVE 13">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0724" y="0"/>
            <a:ext cx="4429022" cy="51531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9" name="Rectangle 8">
            <a:extLst>
              <a:ext uri="{FF2B5EF4-FFF2-40B4-BE49-F238E27FC236}">
                <a16:creationId xmlns:a16="http://schemas.microsoft.com/office/drawing/2014/main" id="{02EE60FB-4E90-E345-9276-D13440A2AA1F}"/>
              </a:ext>
            </a:extLst>
          </p:cNvPr>
          <p:cNvSpPr/>
          <p:nvPr userDrawn="1"/>
        </p:nvSpPr>
        <p:spPr>
          <a:xfrm>
            <a:off x="-1" y="842656"/>
            <a:ext cx="3334768" cy="2517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2" name="Rectangle 11">
            <a:extLst>
              <a:ext uri="{FF2B5EF4-FFF2-40B4-BE49-F238E27FC236}">
                <a16:creationId xmlns:a16="http://schemas.microsoft.com/office/drawing/2014/main" id="{892D15F5-228A-6545-B253-F36C17C48CFD}"/>
              </a:ext>
            </a:extLst>
          </p:cNvPr>
          <p:cNvSpPr/>
          <p:nvPr userDrawn="1"/>
        </p:nvSpPr>
        <p:spPr>
          <a:xfrm>
            <a:off x="3334767" y="971550"/>
            <a:ext cx="1380109" cy="1785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5" name="Text Placeholder 17">
            <a:extLst>
              <a:ext uri="{FF2B5EF4-FFF2-40B4-BE49-F238E27FC236}">
                <a16:creationId xmlns:a16="http://schemas.microsoft.com/office/drawing/2014/main" id="{8697B39D-6E8C-4A98-5AB4-7D14710C2544}"/>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6" name="Slide Number Placeholder 5">
            <a:extLst>
              <a:ext uri="{FF2B5EF4-FFF2-40B4-BE49-F238E27FC236}">
                <a16:creationId xmlns:a16="http://schemas.microsoft.com/office/drawing/2014/main" id="{E67DCEA8-2830-5EC8-DE21-DF1AC58E8474}"/>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E81A2931-89D6-7F27-75AF-46A411061349}"/>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17" name="Picture Placeholder 6">
            <a:extLst>
              <a:ext uri="{FF2B5EF4-FFF2-40B4-BE49-F238E27FC236}">
                <a16:creationId xmlns:a16="http://schemas.microsoft.com/office/drawing/2014/main" id="{A13004EC-81F1-43DD-AFF1-5D7928688A33}"/>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27864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EXPRESSIVE 14">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5" name="Text Placeholder 17">
            <a:extLst>
              <a:ext uri="{FF2B5EF4-FFF2-40B4-BE49-F238E27FC236}">
                <a16:creationId xmlns:a16="http://schemas.microsoft.com/office/drawing/2014/main" id="{D7A95125-BD50-5BAC-B3F6-5BE670CCB439}"/>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2" name="Slide Number Placeholder 5">
            <a:extLst>
              <a:ext uri="{FF2B5EF4-FFF2-40B4-BE49-F238E27FC236}">
                <a16:creationId xmlns:a16="http://schemas.microsoft.com/office/drawing/2014/main" id="{E6C078B7-B981-A097-1866-0E4B2A732DF1}"/>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C1139197-5737-AAA8-28DB-B8F4177A1CB1}"/>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14" name="Rectangle 13">
            <a:extLst>
              <a:ext uri="{FF2B5EF4-FFF2-40B4-BE49-F238E27FC236}">
                <a16:creationId xmlns:a16="http://schemas.microsoft.com/office/drawing/2014/main" id="{CE749F89-2B80-D780-CDB9-7B2DFA9418BE}"/>
              </a:ext>
            </a:extLst>
          </p:cNvPr>
          <p:cNvSpPr/>
          <p:nvPr userDrawn="1"/>
        </p:nvSpPr>
        <p:spPr>
          <a:xfrm>
            <a:off x="-1" y="842656"/>
            <a:ext cx="3334768" cy="2517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6" name="Rectangle 15">
            <a:extLst>
              <a:ext uri="{FF2B5EF4-FFF2-40B4-BE49-F238E27FC236}">
                <a16:creationId xmlns:a16="http://schemas.microsoft.com/office/drawing/2014/main" id="{8928A027-D73F-C8D9-C541-4019B47D163B}"/>
              </a:ext>
            </a:extLst>
          </p:cNvPr>
          <p:cNvSpPr/>
          <p:nvPr userDrawn="1"/>
        </p:nvSpPr>
        <p:spPr>
          <a:xfrm>
            <a:off x="3334767" y="971550"/>
            <a:ext cx="1380109" cy="178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8" name="Picture Placeholder 6">
            <a:extLst>
              <a:ext uri="{FF2B5EF4-FFF2-40B4-BE49-F238E27FC236}">
                <a16:creationId xmlns:a16="http://schemas.microsoft.com/office/drawing/2014/main" id="{E318E8FE-215F-693E-0A34-39FFABE40589}"/>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408623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EXPRESSIVE 15">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5" name="Text Placeholder 17">
            <a:extLst>
              <a:ext uri="{FF2B5EF4-FFF2-40B4-BE49-F238E27FC236}">
                <a16:creationId xmlns:a16="http://schemas.microsoft.com/office/drawing/2014/main" id="{26A58507-0DDA-80BC-4D7A-2B904892D9EA}"/>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2" name="Slide Number Placeholder 5">
            <a:extLst>
              <a:ext uri="{FF2B5EF4-FFF2-40B4-BE49-F238E27FC236}">
                <a16:creationId xmlns:a16="http://schemas.microsoft.com/office/drawing/2014/main" id="{6E8919EC-9B90-4F85-09DD-2669EA34BC0C}"/>
              </a:ext>
            </a:extLst>
          </p:cNvPr>
          <p:cNvSpPr>
            <a:spLocks noGrp="1"/>
          </p:cNvSpPr>
          <p:nvPr>
            <p:ph type="sldNum" sz="quarter" idx="12"/>
          </p:nvPr>
        </p:nvSpPr>
        <p:spPr>
          <a:xfrm>
            <a:off x="8800147" y="231695"/>
            <a:ext cx="273845" cy="152876"/>
          </a:xfrm>
        </p:spPr>
        <p:txBody>
          <a:bodyPr/>
          <a:lstStyle>
            <a:lvl1pPr>
              <a:defRPr b="0" i="0">
                <a:solidFill>
                  <a:schemeClr val="bg1"/>
                </a:solidFill>
                <a:latin typeface="BT Curve" panose="020B0503020203020204" pitchFamily="34" charset="0"/>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F9F45A7C-0630-1F3A-71EB-84E5EB0CFF40}"/>
              </a:ext>
            </a:extLst>
          </p:cNvPr>
          <p:cNvSpPr>
            <a:spLocks noGrp="1"/>
          </p:cNvSpPr>
          <p:nvPr>
            <p:ph type="ftr" sz="quarter" idx="11"/>
          </p:nvPr>
        </p:nvSpPr>
        <p:spPr>
          <a:xfrm>
            <a:off x="6731794" y="231694"/>
            <a:ext cx="2019299" cy="152876"/>
          </a:xfrm>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14" name="Rectangle 13">
            <a:extLst>
              <a:ext uri="{FF2B5EF4-FFF2-40B4-BE49-F238E27FC236}">
                <a16:creationId xmlns:a16="http://schemas.microsoft.com/office/drawing/2014/main" id="{EC7AC1EB-07FA-ED69-9E54-47FA1930158C}"/>
              </a:ext>
            </a:extLst>
          </p:cNvPr>
          <p:cNvSpPr/>
          <p:nvPr userDrawn="1"/>
        </p:nvSpPr>
        <p:spPr>
          <a:xfrm>
            <a:off x="-1" y="842656"/>
            <a:ext cx="3334768" cy="2517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6" name="Rectangle 15">
            <a:extLst>
              <a:ext uri="{FF2B5EF4-FFF2-40B4-BE49-F238E27FC236}">
                <a16:creationId xmlns:a16="http://schemas.microsoft.com/office/drawing/2014/main" id="{33B378C4-4DA7-3424-0636-530C963061A5}"/>
              </a:ext>
            </a:extLst>
          </p:cNvPr>
          <p:cNvSpPr/>
          <p:nvPr userDrawn="1"/>
        </p:nvSpPr>
        <p:spPr>
          <a:xfrm>
            <a:off x="3334767" y="971550"/>
            <a:ext cx="1380109" cy="1785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18" name="Picture Placeholder 6">
            <a:extLst>
              <a:ext uri="{FF2B5EF4-FFF2-40B4-BE49-F238E27FC236}">
                <a16:creationId xmlns:a16="http://schemas.microsoft.com/office/drawing/2014/main" id="{DB022CFA-4355-7F14-17D5-B2CE4708E31F}"/>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223827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END 01">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48A8C8-8BCD-B284-92CD-9DA956E33C77}"/>
              </a:ext>
            </a:extLst>
          </p:cNvPr>
          <p:cNvSpPr/>
          <p:nvPr userDrawn="1"/>
        </p:nvSpPr>
        <p:spPr>
          <a:xfrm rot="16200000">
            <a:off x="8413665" y="4413267"/>
            <a:ext cx="1330450"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C0C0C0"/>
              </a:highlight>
              <a:latin typeface="BT Curve" panose="020B0503020203020204" pitchFamily="34" charset="0"/>
            </a:endParaRPr>
          </a:p>
        </p:txBody>
      </p:sp>
      <p:sp>
        <p:nvSpPr>
          <p:cNvPr id="11" name="Rectangle 10">
            <a:extLst>
              <a:ext uri="{FF2B5EF4-FFF2-40B4-BE49-F238E27FC236}">
                <a16:creationId xmlns:a16="http://schemas.microsoft.com/office/drawing/2014/main" id="{382B6C2A-E598-0DAA-4316-9B713CF1D86C}"/>
              </a:ext>
            </a:extLst>
          </p:cNvPr>
          <p:cNvSpPr/>
          <p:nvPr userDrawn="1"/>
        </p:nvSpPr>
        <p:spPr>
          <a:xfrm>
            <a:off x="230981" y="1"/>
            <a:ext cx="675593"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nvGrpSpPr>
          <p:cNvPr id="7" name="Group 6">
            <a:extLst>
              <a:ext uri="{FF2B5EF4-FFF2-40B4-BE49-F238E27FC236}">
                <a16:creationId xmlns:a16="http://schemas.microsoft.com/office/drawing/2014/main" id="{CCA7341D-2023-6379-73E7-F973463DBF8A}"/>
              </a:ext>
            </a:extLst>
          </p:cNvPr>
          <p:cNvGrpSpPr/>
          <p:nvPr userDrawn="1"/>
        </p:nvGrpSpPr>
        <p:grpSpPr>
          <a:xfrm>
            <a:off x="229553" y="4327643"/>
            <a:ext cx="1312481" cy="431286"/>
            <a:chOff x="306070" y="303531"/>
            <a:chExt cx="1749975" cy="575048"/>
          </a:xfrm>
          <a:solidFill>
            <a:schemeClr val="tx1"/>
          </a:solidFill>
        </p:grpSpPr>
        <p:sp>
          <p:nvSpPr>
            <p:cNvPr id="8" name="Freeform: Shape 7">
              <a:extLst>
                <a:ext uri="{FF2B5EF4-FFF2-40B4-BE49-F238E27FC236}">
                  <a16:creationId xmlns:a16="http://schemas.microsoft.com/office/drawing/2014/main" id="{220E4A1C-BABF-AB71-A7D8-A555C49A9689}"/>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9" name="Freeform: Shape 8">
              <a:extLst>
                <a:ext uri="{FF2B5EF4-FFF2-40B4-BE49-F238E27FC236}">
                  <a16:creationId xmlns:a16="http://schemas.microsoft.com/office/drawing/2014/main" id="{6A32BA2A-C4E6-16D6-9950-4C013BD010EB}"/>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3" name="Freeform: Shape 12">
              <a:extLst>
                <a:ext uri="{FF2B5EF4-FFF2-40B4-BE49-F238E27FC236}">
                  <a16:creationId xmlns:a16="http://schemas.microsoft.com/office/drawing/2014/main" id="{6D23F658-0ACD-1DB6-8F06-73D3DA40DAC5}"/>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4" name="Freeform: Shape 13">
              <a:extLst>
                <a:ext uri="{FF2B5EF4-FFF2-40B4-BE49-F238E27FC236}">
                  <a16:creationId xmlns:a16="http://schemas.microsoft.com/office/drawing/2014/main" id="{49350014-C300-184B-B0CF-3E5C12E4AB7D}"/>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5" name="Freeform: Shape 14">
              <a:extLst>
                <a:ext uri="{FF2B5EF4-FFF2-40B4-BE49-F238E27FC236}">
                  <a16:creationId xmlns:a16="http://schemas.microsoft.com/office/drawing/2014/main" id="{6B8475DA-C996-07F5-D8F6-CFF70D74C67D}"/>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6" name="Freeform: Shape 15">
              <a:extLst>
                <a:ext uri="{FF2B5EF4-FFF2-40B4-BE49-F238E27FC236}">
                  <a16:creationId xmlns:a16="http://schemas.microsoft.com/office/drawing/2014/main" id="{B57D7AC4-6245-09BF-74A6-248E679F1D8E}"/>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7" name="Freeform: Shape 16">
              <a:extLst>
                <a:ext uri="{FF2B5EF4-FFF2-40B4-BE49-F238E27FC236}">
                  <a16:creationId xmlns:a16="http://schemas.microsoft.com/office/drawing/2014/main" id="{130C5360-603D-28C7-F1C4-E06957F8EB43}"/>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8" name="Freeform: Shape 17">
              <a:extLst>
                <a:ext uri="{FF2B5EF4-FFF2-40B4-BE49-F238E27FC236}">
                  <a16:creationId xmlns:a16="http://schemas.microsoft.com/office/drawing/2014/main" id="{F824E399-FCAA-E8D9-71BB-3356033A8751}"/>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b="0" i="0">
                <a:latin typeface="BT Curve" panose="020B0503020203020204" pitchFamily="34" charset="0"/>
              </a:endParaRPr>
            </a:p>
          </p:txBody>
        </p:sp>
        <p:sp>
          <p:nvSpPr>
            <p:cNvPr id="19" name="Freeform: Shape 18">
              <a:extLst>
                <a:ext uri="{FF2B5EF4-FFF2-40B4-BE49-F238E27FC236}">
                  <a16:creationId xmlns:a16="http://schemas.microsoft.com/office/drawing/2014/main" id="{E8A01A64-7B7E-214E-6480-FE86E7901BE9}"/>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b="0" i="0">
                <a:latin typeface="BT Curve" panose="020B0503020203020204" pitchFamily="34" charset="0"/>
              </a:endParaRPr>
            </a:p>
          </p:txBody>
        </p:sp>
        <p:sp>
          <p:nvSpPr>
            <p:cNvPr id="20" name="Freeform: Shape 19">
              <a:extLst>
                <a:ext uri="{FF2B5EF4-FFF2-40B4-BE49-F238E27FC236}">
                  <a16:creationId xmlns:a16="http://schemas.microsoft.com/office/drawing/2014/main" id="{53B8A58A-F948-E48E-A35C-83DF637CAF4A}"/>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b="0" i="0">
                <a:latin typeface="BT Curve" panose="020B0503020203020204" pitchFamily="34" charset="0"/>
              </a:endParaRPr>
            </a:p>
          </p:txBody>
        </p:sp>
        <p:sp>
          <p:nvSpPr>
            <p:cNvPr id="21" name="Freeform: Shape 20">
              <a:extLst>
                <a:ext uri="{FF2B5EF4-FFF2-40B4-BE49-F238E27FC236}">
                  <a16:creationId xmlns:a16="http://schemas.microsoft.com/office/drawing/2014/main" id="{B10D8914-C035-8E7F-076D-769CE236A8EE}"/>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b="0" i="0">
                <a:latin typeface="BT Curve" panose="020B0503020203020204" pitchFamily="34" charset="0"/>
              </a:endParaRPr>
            </a:p>
          </p:txBody>
        </p:sp>
        <p:sp>
          <p:nvSpPr>
            <p:cNvPr id="22" name="Freeform: Shape 21">
              <a:extLst>
                <a:ext uri="{FF2B5EF4-FFF2-40B4-BE49-F238E27FC236}">
                  <a16:creationId xmlns:a16="http://schemas.microsoft.com/office/drawing/2014/main" id="{3642DD43-59F3-4D2C-FFB5-F1E7D3446DB9}"/>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b="0" i="0">
                <a:latin typeface="BT Curve" panose="020B0503020203020204" pitchFamily="34" charset="0"/>
              </a:endParaRPr>
            </a:p>
          </p:txBody>
        </p:sp>
        <p:sp>
          <p:nvSpPr>
            <p:cNvPr id="23" name="Freeform: Shape 22">
              <a:extLst>
                <a:ext uri="{FF2B5EF4-FFF2-40B4-BE49-F238E27FC236}">
                  <a16:creationId xmlns:a16="http://schemas.microsoft.com/office/drawing/2014/main" id="{D357F391-B2C4-06D8-D502-F6009C024208}"/>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bg2"/>
            </a:solidFill>
            <a:ln w="4492" cap="flat">
              <a:noFill/>
              <a:prstDash val="solid"/>
              <a:miter/>
            </a:ln>
          </p:spPr>
          <p:txBody>
            <a:bodyPr rtlCol="0" anchor="ctr"/>
            <a:lstStyle/>
            <a:p>
              <a:endParaRPr lang="en-GB" b="0" i="0">
                <a:latin typeface="BT Curve" panose="020B0503020203020204" pitchFamily="34" charset="0"/>
              </a:endParaRPr>
            </a:p>
          </p:txBody>
        </p:sp>
        <p:sp>
          <p:nvSpPr>
            <p:cNvPr id="24" name="Freeform: Shape 23">
              <a:extLst>
                <a:ext uri="{FF2B5EF4-FFF2-40B4-BE49-F238E27FC236}">
                  <a16:creationId xmlns:a16="http://schemas.microsoft.com/office/drawing/2014/main" id="{DAB52759-9F7C-93A7-4AD6-08809F536DD7}"/>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b="0" i="0">
                <a:latin typeface="BT Curve" panose="020B0503020203020204" pitchFamily="34" charset="0"/>
              </a:endParaRPr>
            </a:p>
          </p:txBody>
        </p:sp>
        <p:sp>
          <p:nvSpPr>
            <p:cNvPr id="25" name="Freeform: Shape 24">
              <a:extLst>
                <a:ext uri="{FF2B5EF4-FFF2-40B4-BE49-F238E27FC236}">
                  <a16:creationId xmlns:a16="http://schemas.microsoft.com/office/drawing/2014/main" id="{C5BF020C-A54C-FBBF-5465-48ADC9A44231}"/>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b="0" i="0">
                <a:latin typeface="BT Curve" panose="020B0503020203020204" pitchFamily="34" charset="0"/>
              </a:endParaRPr>
            </a:p>
          </p:txBody>
        </p:sp>
      </p:grpSp>
    </p:spTree>
    <p:extLst>
      <p:ext uri="{BB962C8B-B14F-4D97-AF65-F5344CB8AC3E}">
        <p14:creationId xmlns:p14="http://schemas.microsoft.com/office/powerpoint/2010/main" val="99137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END 02">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97C087-3B83-CFCA-6B96-895F08823331}"/>
              </a:ext>
            </a:extLst>
          </p:cNvPr>
          <p:cNvSpPr/>
          <p:nvPr userDrawn="1"/>
        </p:nvSpPr>
        <p:spPr>
          <a:xfrm>
            <a:off x="1" y="1"/>
            <a:ext cx="9143897" cy="5143499"/>
          </a:xfrm>
          <a:prstGeom prst="rect">
            <a:avLst/>
          </a:prstGeom>
          <a:solidFill>
            <a:srgbClr val="1D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8" name="Rectangle 7">
            <a:extLst>
              <a:ext uri="{FF2B5EF4-FFF2-40B4-BE49-F238E27FC236}">
                <a16:creationId xmlns:a16="http://schemas.microsoft.com/office/drawing/2014/main" id="{635C2AFB-3AC1-C36B-B567-E2A1EEF92C6E}"/>
              </a:ext>
            </a:extLst>
          </p:cNvPr>
          <p:cNvSpPr/>
          <p:nvPr userDrawn="1"/>
        </p:nvSpPr>
        <p:spPr>
          <a:xfrm rot="16200000">
            <a:off x="8413665" y="4413267"/>
            <a:ext cx="1330450"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C0C0C0"/>
              </a:highlight>
              <a:latin typeface="BT Curve" panose="020B0503020203020204" pitchFamily="34" charset="0"/>
            </a:endParaRPr>
          </a:p>
        </p:txBody>
      </p:sp>
      <p:sp>
        <p:nvSpPr>
          <p:cNvPr id="9" name="Rectangle 8">
            <a:extLst>
              <a:ext uri="{FF2B5EF4-FFF2-40B4-BE49-F238E27FC236}">
                <a16:creationId xmlns:a16="http://schemas.microsoft.com/office/drawing/2014/main" id="{3DD603E3-357A-6B26-8A2B-9AB3F0905B6C}"/>
              </a:ext>
            </a:extLst>
          </p:cNvPr>
          <p:cNvSpPr/>
          <p:nvPr userDrawn="1"/>
        </p:nvSpPr>
        <p:spPr>
          <a:xfrm>
            <a:off x="230981" y="1"/>
            <a:ext cx="675593" cy="1300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grpSp>
        <p:nvGrpSpPr>
          <p:cNvPr id="6" name="Group 5">
            <a:extLst>
              <a:ext uri="{FF2B5EF4-FFF2-40B4-BE49-F238E27FC236}">
                <a16:creationId xmlns:a16="http://schemas.microsoft.com/office/drawing/2014/main" id="{5BD635F8-8208-468E-FCD3-9F5EF4E221F6}"/>
              </a:ext>
            </a:extLst>
          </p:cNvPr>
          <p:cNvGrpSpPr/>
          <p:nvPr userDrawn="1"/>
        </p:nvGrpSpPr>
        <p:grpSpPr>
          <a:xfrm>
            <a:off x="229553" y="4327643"/>
            <a:ext cx="1312481" cy="431286"/>
            <a:chOff x="306070" y="303531"/>
            <a:chExt cx="1749975" cy="575048"/>
          </a:xfrm>
          <a:solidFill>
            <a:schemeClr val="bg1"/>
          </a:solidFill>
        </p:grpSpPr>
        <p:sp>
          <p:nvSpPr>
            <p:cNvPr id="10" name="Freeform: Shape 9">
              <a:extLst>
                <a:ext uri="{FF2B5EF4-FFF2-40B4-BE49-F238E27FC236}">
                  <a16:creationId xmlns:a16="http://schemas.microsoft.com/office/drawing/2014/main" id="{A66E26C1-6058-2CC6-01F0-16AFC01A60D4}"/>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1" name="Freeform: Shape 10">
              <a:extLst>
                <a:ext uri="{FF2B5EF4-FFF2-40B4-BE49-F238E27FC236}">
                  <a16:creationId xmlns:a16="http://schemas.microsoft.com/office/drawing/2014/main" id="{FB7D1C9A-DA17-22CA-519D-A8137999C266}"/>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2" name="Freeform: Shape 11">
              <a:extLst>
                <a:ext uri="{FF2B5EF4-FFF2-40B4-BE49-F238E27FC236}">
                  <a16:creationId xmlns:a16="http://schemas.microsoft.com/office/drawing/2014/main" id="{E81B3D87-863B-C2FA-22C5-9C9414C1967B}"/>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3" name="Freeform: Shape 12">
              <a:extLst>
                <a:ext uri="{FF2B5EF4-FFF2-40B4-BE49-F238E27FC236}">
                  <a16:creationId xmlns:a16="http://schemas.microsoft.com/office/drawing/2014/main" id="{764B851E-3FAD-B8A1-BEAC-D77117400D39}"/>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4" name="Freeform: Shape 13">
              <a:extLst>
                <a:ext uri="{FF2B5EF4-FFF2-40B4-BE49-F238E27FC236}">
                  <a16:creationId xmlns:a16="http://schemas.microsoft.com/office/drawing/2014/main" id="{16B98FDB-B6F3-0A36-9E30-47FBD85AAB83}"/>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5" name="Freeform: Shape 14">
              <a:extLst>
                <a:ext uri="{FF2B5EF4-FFF2-40B4-BE49-F238E27FC236}">
                  <a16:creationId xmlns:a16="http://schemas.microsoft.com/office/drawing/2014/main" id="{D9B24A27-1923-01D9-8AE5-DD478E1BEC8F}"/>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6" name="Freeform: Shape 15">
              <a:extLst>
                <a:ext uri="{FF2B5EF4-FFF2-40B4-BE49-F238E27FC236}">
                  <a16:creationId xmlns:a16="http://schemas.microsoft.com/office/drawing/2014/main" id="{307DDF8B-F451-16AE-BBF1-22D3E89253E0}"/>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7" name="Freeform: Shape 16">
              <a:extLst>
                <a:ext uri="{FF2B5EF4-FFF2-40B4-BE49-F238E27FC236}">
                  <a16:creationId xmlns:a16="http://schemas.microsoft.com/office/drawing/2014/main" id="{3916F637-C492-992A-BB8A-0B36E458753B}"/>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8" name="Freeform: Shape 17">
              <a:extLst>
                <a:ext uri="{FF2B5EF4-FFF2-40B4-BE49-F238E27FC236}">
                  <a16:creationId xmlns:a16="http://schemas.microsoft.com/office/drawing/2014/main" id="{355C74A7-8535-C13F-F0BB-229BF3964294}"/>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19" name="Freeform: Shape 18">
              <a:extLst>
                <a:ext uri="{FF2B5EF4-FFF2-40B4-BE49-F238E27FC236}">
                  <a16:creationId xmlns:a16="http://schemas.microsoft.com/office/drawing/2014/main" id="{1FE1EAC1-9E79-BCA4-9B5C-A597FC602484}"/>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0" name="Freeform: Shape 19">
              <a:extLst>
                <a:ext uri="{FF2B5EF4-FFF2-40B4-BE49-F238E27FC236}">
                  <a16:creationId xmlns:a16="http://schemas.microsoft.com/office/drawing/2014/main" id="{1106FD8F-AB8F-AEA3-E0D8-2A268171B7AA}"/>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1" name="Freeform: Shape 20">
              <a:extLst>
                <a:ext uri="{FF2B5EF4-FFF2-40B4-BE49-F238E27FC236}">
                  <a16:creationId xmlns:a16="http://schemas.microsoft.com/office/drawing/2014/main" id="{4BD4D640-B0CE-3439-8730-EEEC07A88E8E}"/>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2" name="Freeform: Shape 21">
              <a:extLst>
                <a:ext uri="{FF2B5EF4-FFF2-40B4-BE49-F238E27FC236}">
                  <a16:creationId xmlns:a16="http://schemas.microsoft.com/office/drawing/2014/main" id="{948090A2-5CBC-A9D2-BB0D-3A0859A6EDAC}"/>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3" name="Freeform: Shape 22">
              <a:extLst>
                <a:ext uri="{FF2B5EF4-FFF2-40B4-BE49-F238E27FC236}">
                  <a16:creationId xmlns:a16="http://schemas.microsoft.com/office/drawing/2014/main" id="{10378D13-8853-AE38-D097-825EFB47454A}"/>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sp>
          <p:nvSpPr>
            <p:cNvPr id="24" name="Freeform: Shape 23">
              <a:extLst>
                <a:ext uri="{FF2B5EF4-FFF2-40B4-BE49-F238E27FC236}">
                  <a16:creationId xmlns:a16="http://schemas.microsoft.com/office/drawing/2014/main" id="{DC04579F-8630-0DBD-7D86-A3FA99C425AF}"/>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grpFill/>
            <a:ln w="4492" cap="flat">
              <a:noFill/>
              <a:prstDash val="solid"/>
              <a:miter/>
            </a:ln>
          </p:spPr>
          <p:txBody>
            <a:bodyPr rtlCol="0" anchor="ctr"/>
            <a:lstStyle/>
            <a:p>
              <a:endParaRPr lang="en-GB" b="0" i="0">
                <a:latin typeface="BT Curve" panose="020B0503020203020204" pitchFamily="34" charset="0"/>
              </a:endParaRPr>
            </a:p>
          </p:txBody>
        </p:sp>
      </p:grpSp>
    </p:spTree>
    <p:extLst>
      <p:ext uri="{BB962C8B-B14F-4D97-AF65-F5344CB8AC3E}">
        <p14:creationId xmlns:p14="http://schemas.microsoft.com/office/powerpoint/2010/main" val="209423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Light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5">
            <a:extLst>
              <a:ext uri="{FF2B5EF4-FFF2-40B4-BE49-F238E27FC236}">
                <a16:creationId xmlns:a16="http://schemas.microsoft.com/office/drawing/2014/main" id="{FF872486-6E5F-4A93-BF59-FE96F2959969}"/>
              </a:ext>
            </a:extLst>
          </p:cNvPr>
          <p:cNvSpPr>
            <a:spLocks noGrp="1"/>
          </p:cNvSpPr>
          <p:nvPr>
            <p:ph type="title"/>
          </p:nvPr>
        </p:nvSpPr>
        <p:spPr>
          <a:xfrm>
            <a:off x="1588015" y="1445351"/>
            <a:ext cx="5964359" cy="369910"/>
          </a:xfrm>
          <a:prstGeom prst="rect">
            <a:avLst/>
          </a:prstGeom>
        </p:spPr>
        <p:txBody>
          <a:bodyPr anchor="ctr"/>
          <a:lstStyle>
            <a:lvl1pPr algn="ctr">
              <a:defRPr kumimoji="0" lang="en-GB" sz="1800" b="0" i="0" u="none" strike="noStrike" kern="0" cap="none" spc="-5" normalizeH="0" baseline="0" dirty="0">
                <a:ln>
                  <a:noFill/>
                </a:ln>
                <a:solidFill>
                  <a:srgbClr val="5B15C1"/>
                </a:solidFill>
                <a:effectLst/>
                <a:uLnTx/>
                <a:uFillTx/>
                <a:latin typeface="BT Curve Headline" panose="020B0603020203020204" pitchFamily="34" charset="0"/>
                <a:cs typeface="BT Curve Headline" panose="020B0603020203020204" pitchFamily="34" charset="0"/>
              </a:defRPr>
            </a:lvl1pPr>
          </a:lstStyle>
          <a:p>
            <a:r>
              <a:rPr lang="en-US"/>
              <a:t>Click to edit Master title style</a:t>
            </a:r>
            <a:endParaRPr lang="en-GB"/>
          </a:p>
        </p:txBody>
      </p:sp>
      <p:grpSp>
        <p:nvGrpSpPr>
          <p:cNvPr id="11" name="Graphic 7">
            <a:extLst>
              <a:ext uri="{FF2B5EF4-FFF2-40B4-BE49-F238E27FC236}">
                <a16:creationId xmlns:a16="http://schemas.microsoft.com/office/drawing/2014/main" id="{90CD4970-BA45-4E81-BB1E-577A7E98B5D5}"/>
              </a:ext>
            </a:extLst>
          </p:cNvPr>
          <p:cNvGrpSpPr>
            <a:grpSpLocks/>
          </p:cNvGrpSpPr>
          <p:nvPr userDrawn="1"/>
        </p:nvGrpSpPr>
        <p:grpSpPr>
          <a:xfrm>
            <a:off x="8464348" y="4471185"/>
            <a:ext cx="369794" cy="369910"/>
            <a:chOff x="1358899" y="1465261"/>
            <a:chExt cx="3913270" cy="3910219"/>
          </a:xfrm>
          <a:solidFill>
            <a:srgbClr val="5B15C1"/>
          </a:solidFill>
        </p:grpSpPr>
        <p:sp>
          <p:nvSpPr>
            <p:cNvPr id="12" name="Freeform: Shape 7">
              <a:extLst>
                <a:ext uri="{FF2B5EF4-FFF2-40B4-BE49-F238E27FC236}">
                  <a16:creationId xmlns:a16="http://schemas.microsoft.com/office/drawing/2014/main" id="{94E8DB7F-4A24-48FB-B4E8-9C99999733EE}"/>
                </a:ext>
              </a:extLst>
            </p:cNvPr>
            <p:cNvSpPr/>
            <p:nvPr/>
          </p:nvSpPr>
          <p:spPr>
            <a:xfrm>
              <a:off x="1358899" y="1465261"/>
              <a:ext cx="3913270" cy="3910219"/>
            </a:xfrm>
            <a:custGeom>
              <a:avLst/>
              <a:gdLst>
                <a:gd name="connsiteX0" fmla="*/ 1956571 w 3913270"/>
                <a:gd name="connsiteY0" fmla="*/ 0 h 3910219"/>
                <a:gd name="connsiteX1" fmla="*/ 0 w 3913270"/>
                <a:gd name="connsiteY1" fmla="*/ 1955046 h 3910219"/>
                <a:gd name="connsiteX2" fmla="*/ 1956571 w 3913270"/>
                <a:gd name="connsiteY2" fmla="*/ 3910219 h 3910219"/>
                <a:gd name="connsiteX3" fmla="*/ 3913271 w 3913270"/>
                <a:gd name="connsiteY3" fmla="*/ 1955046 h 3910219"/>
                <a:gd name="connsiteX4" fmla="*/ 1956571 w 3913270"/>
                <a:gd name="connsiteY4" fmla="*/ 0 h 3910219"/>
                <a:gd name="connsiteX5" fmla="*/ 1955673 w 3913270"/>
                <a:gd name="connsiteY5" fmla="*/ 241063 h 3910219"/>
                <a:gd name="connsiteX6" fmla="*/ 3673175 w 3913270"/>
                <a:gd name="connsiteY6" fmla="*/ 1957225 h 3910219"/>
                <a:gd name="connsiteX7" fmla="*/ 1955673 w 3913270"/>
                <a:gd name="connsiteY7" fmla="*/ 3673388 h 3910219"/>
                <a:gd name="connsiteX8" fmla="*/ 238171 w 3913270"/>
                <a:gd name="connsiteY8" fmla="*/ 1957225 h 3910219"/>
                <a:gd name="connsiteX9" fmla="*/ 1955673 w 3913270"/>
                <a:gd name="connsiteY9" fmla="*/ 241063 h 391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3270" h="3910219">
                  <a:moveTo>
                    <a:pt x="1956571" y="0"/>
                  </a:moveTo>
                  <a:cubicBezTo>
                    <a:pt x="875952" y="0"/>
                    <a:pt x="0" y="875269"/>
                    <a:pt x="0" y="1955046"/>
                  </a:cubicBezTo>
                  <a:cubicBezTo>
                    <a:pt x="0" y="3034822"/>
                    <a:pt x="875952" y="3910219"/>
                    <a:pt x="1956571" y="3910219"/>
                  </a:cubicBezTo>
                  <a:cubicBezTo>
                    <a:pt x="3037191" y="3910219"/>
                    <a:pt x="3913271" y="3034822"/>
                    <a:pt x="3913271" y="1955046"/>
                  </a:cubicBezTo>
                  <a:cubicBezTo>
                    <a:pt x="3913271" y="875269"/>
                    <a:pt x="3037191" y="0"/>
                    <a:pt x="1956571" y="0"/>
                  </a:cubicBezTo>
                  <a:close/>
                  <a:moveTo>
                    <a:pt x="1955673" y="241063"/>
                  </a:moveTo>
                  <a:cubicBezTo>
                    <a:pt x="2904223" y="241063"/>
                    <a:pt x="3673175" y="1009415"/>
                    <a:pt x="3673175" y="1957225"/>
                  </a:cubicBezTo>
                  <a:cubicBezTo>
                    <a:pt x="3673175" y="2905036"/>
                    <a:pt x="2904223" y="3673388"/>
                    <a:pt x="1955673" y="3673388"/>
                  </a:cubicBezTo>
                  <a:cubicBezTo>
                    <a:pt x="1007123" y="3673388"/>
                    <a:pt x="238171" y="2905036"/>
                    <a:pt x="238171" y="1957225"/>
                  </a:cubicBezTo>
                  <a:cubicBezTo>
                    <a:pt x="238171" y="1009415"/>
                    <a:pt x="1007123" y="241063"/>
                    <a:pt x="1955673" y="241063"/>
                  </a:cubicBez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sp>
          <p:nvSpPr>
            <p:cNvPr id="13" name="Freeform: Shape 8">
              <a:extLst>
                <a:ext uri="{FF2B5EF4-FFF2-40B4-BE49-F238E27FC236}">
                  <a16:creationId xmlns:a16="http://schemas.microsoft.com/office/drawing/2014/main" id="{76CCF6CD-A05A-4C35-8859-AC95907B5EEE}"/>
                </a:ext>
              </a:extLst>
            </p:cNvPr>
            <p:cNvSpPr/>
            <p:nvPr/>
          </p:nvSpPr>
          <p:spPr>
            <a:xfrm>
              <a:off x="2340329" y="2751999"/>
              <a:ext cx="977708" cy="1331102"/>
            </a:xfrm>
            <a:custGeom>
              <a:avLst/>
              <a:gdLst>
                <a:gd name="connsiteX0" fmla="*/ 0 w 977708"/>
                <a:gd name="connsiteY0" fmla="*/ 0 h 1331102"/>
                <a:gd name="connsiteX1" fmla="*/ 0 w 977708"/>
                <a:gd name="connsiteY1" fmla="*/ 1331103 h 1331102"/>
                <a:gd name="connsiteX2" fmla="*/ 542045 w 977708"/>
                <a:gd name="connsiteY2" fmla="*/ 1331103 h 1331102"/>
                <a:gd name="connsiteX3" fmla="*/ 977708 w 977708"/>
                <a:gd name="connsiteY3" fmla="*/ 933990 h 1331102"/>
                <a:gd name="connsiteX4" fmla="*/ 809987 w 977708"/>
                <a:gd name="connsiteY4" fmla="*/ 637406 h 1331102"/>
                <a:gd name="connsiteX5" fmla="*/ 938697 w 977708"/>
                <a:gd name="connsiteY5" fmla="*/ 372622 h 1331102"/>
                <a:gd name="connsiteX6" fmla="*/ 523823 w 977708"/>
                <a:gd name="connsiteY6" fmla="*/ 0 h 1331102"/>
                <a:gd name="connsiteX7" fmla="*/ 299767 w 977708"/>
                <a:gd name="connsiteY7" fmla="*/ 260168 h 1331102"/>
                <a:gd name="connsiteX8" fmla="*/ 459917 w 977708"/>
                <a:gd name="connsiteY8" fmla="*/ 260168 h 1331102"/>
                <a:gd name="connsiteX9" fmla="*/ 623403 w 977708"/>
                <a:gd name="connsiteY9" fmla="*/ 390829 h 1331102"/>
                <a:gd name="connsiteX10" fmla="*/ 467488 w 977708"/>
                <a:gd name="connsiteY10" fmla="*/ 518670 h 1331102"/>
                <a:gd name="connsiteX11" fmla="*/ 299767 w 977708"/>
                <a:gd name="connsiteY11" fmla="*/ 518670 h 1331102"/>
                <a:gd name="connsiteX12" fmla="*/ 299767 w 977708"/>
                <a:gd name="connsiteY12" fmla="*/ 785378 h 1331102"/>
                <a:gd name="connsiteX13" fmla="*/ 459917 w 977708"/>
                <a:gd name="connsiteY13" fmla="*/ 785378 h 1331102"/>
                <a:gd name="connsiteX14" fmla="*/ 623403 w 977708"/>
                <a:gd name="connsiteY14" fmla="*/ 916039 h 1331102"/>
                <a:gd name="connsiteX15" fmla="*/ 467488 w 977708"/>
                <a:gd name="connsiteY15" fmla="*/ 1043879 h 1331102"/>
                <a:gd name="connsiteX16" fmla="*/ 299767 w 977708"/>
                <a:gd name="connsiteY16" fmla="*/ 1043879 h 13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7708" h="1331102">
                  <a:moveTo>
                    <a:pt x="0" y="0"/>
                  </a:moveTo>
                  <a:lnTo>
                    <a:pt x="0" y="1331103"/>
                  </a:lnTo>
                  <a:lnTo>
                    <a:pt x="542045" y="1331103"/>
                  </a:lnTo>
                  <a:cubicBezTo>
                    <a:pt x="788404" y="1331103"/>
                    <a:pt x="977708" y="1177408"/>
                    <a:pt x="977708" y="933990"/>
                  </a:cubicBezTo>
                  <a:cubicBezTo>
                    <a:pt x="977708" y="719302"/>
                    <a:pt x="809987" y="637406"/>
                    <a:pt x="809987" y="637406"/>
                  </a:cubicBezTo>
                  <a:cubicBezTo>
                    <a:pt x="809987" y="637406"/>
                    <a:pt x="938697" y="555273"/>
                    <a:pt x="938697" y="372622"/>
                  </a:cubicBezTo>
                  <a:cubicBezTo>
                    <a:pt x="938697" y="160460"/>
                    <a:pt x="771067" y="0"/>
                    <a:pt x="523823" y="0"/>
                  </a:cubicBezTo>
                  <a:close/>
                  <a:moveTo>
                    <a:pt x="299767" y="260168"/>
                  </a:moveTo>
                  <a:lnTo>
                    <a:pt x="459917" y="260168"/>
                  </a:lnTo>
                  <a:cubicBezTo>
                    <a:pt x="573740" y="260168"/>
                    <a:pt x="623403" y="318631"/>
                    <a:pt x="623403" y="390829"/>
                  </a:cubicBezTo>
                  <a:cubicBezTo>
                    <a:pt x="623403" y="469211"/>
                    <a:pt x="567170" y="518670"/>
                    <a:pt x="467488" y="518670"/>
                  </a:cubicBezTo>
                  <a:lnTo>
                    <a:pt x="299767" y="518670"/>
                  </a:lnTo>
                  <a:close/>
                  <a:moveTo>
                    <a:pt x="299767" y="785378"/>
                  </a:moveTo>
                  <a:lnTo>
                    <a:pt x="459917" y="785378"/>
                  </a:lnTo>
                  <a:cubicBezTo>
                    <a:pt x="573740" y="785378"/>
                    <a:pt x="623403" y="843840"/>
                    <a:pt x="623403" y="916039"/>
                  </a:cubicBezTo>
                  <a:cubicBezTo>
                    <a:pt x="623403" y="994421"/>
                    <a:pt x="567170" y="1043879"/>
                    <a:pt x="467488" y="1043879"/>
                  </a:cubicBezTo>
                  <a:lnTo>
                    <a:pt x="299767" y="1043879"/>
                  </a:ln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sp>
          <p:nvSpPr>
            <p:cNvPr id="14" name="Freeform: Shape 9">
              <a:extLst>
                <a:ext uri="{FF2B5EF4-FFF2-40B4-BE49-F238E27FC236}">
                  <a16:creationId xmlns:a16="http://schemas.microsoft.com/office/drawing/2014/main" id="{575D3B0C-AF62-46D3-B049-91663D32353E}"/>
                </a:ext>
              </a:extLst>
            </p:cNvPr>
            <p:cNvSpPr/>
            <p:nvPr/>
          </p:nvSpPr>
          <p:spPr>
            <a:xfrm>
              <a:off x="3420312" y="2749510"/>
              <a:ext cx="932152" cy="1329435"/>
            </a:xfrm>
            <a:custGeom>
              <a:avLst/>
              <a:gdLst>
                <a:gd name="connsiteX0" fmla="*/ 299767 w 932152"/>
                <a:gd name="connsiteY0" fmla="*/ 1329436 h 1329435"/>
                <a:gd name="connsiteX1" fmla="*/ 299767 w 932152"/>
                <a:gd name="connsiteY1" fmla="*/ 307740 h 1329435"/>
                <a:gd name="connsiteX2" fmla="*/ 0 w 932152"/>
                <a:gd name="connsiteY2" fmla="*/ 307740 h 1329435"/>
                <a:gd name="connsiteX3" fmla="*/ 0 w 932152"/>
                <a:gd name="connsiteY3" fmla="*/ 0 h 1329435"/>
                <a:gd name="connsiteX4" fmla="*/ 932153 w 932152"/>
                <a:gd name="connsiteY4" fmla="*/ 0 h 1329435"/>
                <a:gd name="connsiteX5" fmla="*/ 932153 w 932152"/>
                <a:gd name="connsiteY5" fmla="*/ 307740 h 1329435"/>
                <a:gd name="connsiteX6" fmla="*/ 620066 w 932152"/>
                <a:gd name="connsiteY6" fmla="*/ 307740 h 1329435"/>
                <a:gd name="connsiteX7" fmla="*/ 620066 w 932152"/>
                <a:gd name="connsiteY7" fmla="*/ 1329436 h 132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52" h="1329435">
                  <a:moveTo>
                    <a:pt x="299767" y="1329436"/>
                  </a:moveTo>
                  <a:lnTo>
                    <a:pt x="299767" y="307740"/>
                  </a:lnTo>
                  <a:lnTo>
                    <a:pt x="0" y="307740"/>
                  </a:lnTo>
                  <a:lnTo>
                    <a:pt x="0" y="0"/>
                  </a:lnTo>
                  <a:lnTo>
                    <a:pt x="932153" y="0"/>
                  </a:lnTo>
                  <a:lnTo>
                    <a:pt x="932153" y="307740"/>
                  </a:lnTo>
                  <a:lnTo>
                    <a:pt x="620066" y="307740"/>
                  </a:lnTo>
                  <a:lnTo>
                    <a:pt x="620066" y="1329436"/>
                  </a:ln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grpSp>
      <p:sp>
        <p:nvSpPr>
          <p:cNvPr id="5" name="Text Placeholder 4">
            <a:extLst>
              <a:ext uri="{FF2B5EF4-FFF2-40B4-BE49-F238E27FC236}">
                <a16:creationId xmlns:a16="http://schemas.microsoft.com/office/drawing/2014/main" id="{188D40E6-D238-48AE-8581-164D930783D0}"/>
              </a:ext>
            </a:extLst>
          </p:cNvPr>
          <p:cNvSpPr>
            <a:spLocks noGrp="1"/>
          </p:cNvSpPr>
          <p:nvPr>
            <p:ph type="body" sz="quarter" idx="12"/>
          </p:nvPr>
        </p:nvSpPr>
        <p:spPr>
          <a:xfrm>
            <a:off x="1588015" y="1895745"/>
            <a:ext cx="5964359" cy="2270172"/>
          </a:xfrm>
          <a:prstGeom prst="rect">
            <a:avLst/>
          </a:prstGeom>
        </p:spPr>
        <p:txBody>
          <a:bodyPr/>
          <a:lstStyle>
            <a:lvl1pPr marL="0" indent="0" algn="ctr">
              <a:lnSpc>
                <a:spcPct val="100000"/>
              </a:lnSpc>
              <a:buNone/>
              <a:defRPr kumimoji="0" lang="en-US" sz="1500" b="0" i="0" u="none" strike="noStrike" kern="0" cap="none" spc="-9" normalizeH="0" baseline="0" dirty="0" smtClean="0">
                <a:ln>
                  <a:noFill/>
                </a:ln>
                <a:solidFill>
                  <a:srgbClr val="5B15C1"/>
                </a:solidFill>
                <a:effectLst/>
                <a:uLnTx/>
                <a:uFillTx/>
                <a:latin typeface="BT Curve" panose="020B0503020203020204" pitchFamily="34" charset="0"/>
                <a:cs typeface="BT Curve" panose="020B0503020203020204" pitchFamily="34" charset="0"/>
              </a:defRPr>
            </a:lvl1pPr>
            <a:lvl2pPr marL="207938" indent="0" algn="ctr">
              <a:buNone/>
              <a:defRPr kumimoji="0" lang="en-US" sz="1637" b="0" i="0" u="none" strike="noStrike" kern="0" cap="none" spc="-9" normalizeH="0" baseline="0" dirty="0" smtClean="0">
                <a:ln>
                  <a:noFill/>
                </a:ln>
                <a:solidFill>
                  <a:srgbClr val="FFFFFF"/>
                </a:solidFill>
                <a:effectLst/>
                <a:uLnTx/>
                <a:uFillTx/>
                <a:latin typeface="Century Gothic"/>
                <a:cs typeface="Century Gothic"/>
              </a:defRPr>
            </a:lvl2pPr>
            <a:lvl3pPr marL="415875" indent="0" algn="ctr">
              <a:buNone/>
              <a:defRPr kumimoji="0" lang="en-US" sz="1637" b="0" i="0" u="none" strike="noStrike" kern="0" cap="none" spc="-9" normalizeH="0" baseline="0" dirty="0" smtClean="0">
                <a:ln>
                  <a:noFill/>
                </a:ln>
                <a:solidFill>
                  <a:srgbClr val="FFFFFF"/>
                </a:solidFill>
                <a:effectLst/>
                <a:uLnTx/>
                <a:uFillTx/>
                <a:latin typeface="Century Gothic"/>
                <a:cs typeface="Century Gothic"/>
              </a:defRPr>
            </a:lvl3pPr>
            <a:lvl4pPr marL="623813" indent="0" algn="ctr">
              <a:buNone/>
              <a:defRPr kumimoji="0" lang="en-US" sz="1637" b="0" i="0" u="none" strike="noStrike" kern="0" cap="none" spc="-9" normalizeH="0" baseline="0" dirty="0" smtClean="0">
                <a:ln>
                  <a:noFill/>
                </a:ln>
                <a:solidFill>
                  <a:srgbClr val="FFFFFF"/>
                </a:solidFill>
                <a:effectLst/>
                <a:uLnTx/>
                <a:uFillTx/>
                <a:latin typeface="Century Gothic"/>
                <a:cs typeface="Century Gothic"/>
              </a:defRPr>
            </a:lvl4pPr>
            <a:lvl5pPr marL="831750" indent="0" algn="ctr">
              <a:buNone/>
              <a:defRPr kumimoji="0" lang="en-GB" sz="1637" b="0" i="0" u="none" strike="noStrike" kern="0" cap="none" spc="-9" normalizeH="0" baseline="0" dirty="0">
                <a:ln>
                  <a:noFill/>
                </a:ln>
                <a:solidFill>
                  <a:srgbClr val="FFFFFF"/>
                </a:solidFill>
                <a:effectLst/>
                <a:uLnTx/>
                <a:uFillTx/>
                <a:latin typeface="Century Gothic"/>
                <a:cs typeface="Century Gothic"/>
              </a:defRPr>
            </a:lvl5pPr>
          </a:lstStyle>
          <a:p>
            <a:pPr lvl="0"/>
            <a:r>
              <a:rPr lang="en-US"/>
              <a:t>Click to edit Master text styles</a:t>
            </a:r>
          </a:p>
        </p:txBody>
      </p:sp>
      <p:sp>
        <p:nvSpPr>
          <p:cNvPr id="21" name="object 6">
            <a:extLst>
              <a:ext uri="{FF2B5EF4-FFF2-40B4-BE49-F238E27FC236}">
                <a16:creationId xmlns:a16="http://schemas.microsoft.com/office/drawing/2014/main" id="{8181AB5A-FC54-48E2-8C31-72822EC0928D}"/>
              </a:ext>
            </a:extLst>
          </p:cNvPr>
          <p:cNvSpPr txBox="1"/>
          <p:nvPr userDrawn="1"/>
        </p:nvSpPr>
        <p:spPr>
          <a:xfrm>
            <a:off x="292572" y="4732119"/>
            <a:ext cx="145265" cy="121377"/>
          </a:xfrm>
          <a:prstGeom prst="rect">
            <a:avLst/>
          </a:prstGeom>
        </p:spPr>
        <p:txBody>
          <a:bodyPr vert="horz" wrap="square" lIns="0" tIns="5776" rIns="0" bIns="0" rtlCol="0">
            <a:spAutoFit/>
          </a:bodyPr>
          <a:lstStyle/>
          <a:p>
            <a:pPr marL="17328">
              <a:spcBef>
                <a:spcPts val="46"/>
              </a:spcBef>
            </a:pPr>
            <a:fld id="{81D60167-4931-47E6-BA6A-407CBD079E47}" type="slidenum">
              <a:rPr sz="751" spc="-11" dirty="0">
                <a:solidFill>
                  <a:srgbClr val="5B15C1"/>
                </a:solidFill>
                <a:latin typeface="BT Curve Headline" panose="020B0603020203020204" pitchFamily="34" charset="0"/>
                <a:cs typeface="BT Curve Headline" panose="020B0603020203020204" pitchFamily="34" charset="0"/>
              </a:rPr>
              <a:pPr marL="17328">
                <a:spcBef>
                  <a:spcPts val="46"/>
                </a:spcBef>
              </a:pPr>
              <a:t>‹#›</a:t>
            </a:fld>
            <a:endParaRPr sz="751">
              <a:solidFill>
                <a:srgbClr val="5B15C1"/>
              </a:solidFill>
              <a:latin typeface="BT Curve Headline" panose="020B0603020203020204" pitchFamily="34" charset="0"/>
              <a:cs typeface="BT Curve Headline" panose="020B0603020203020204" pitchFamily="34" charset="0"/>
            </a:endParaRPr>
          </a:p>
        </p:txBody>
      </p:sp>
    </p:spTree>
    <p:extLst>
      <p:ext uri="{BB962C8B-B14F-4D97-AF65-F5344CB8AC3E}">
        <p14:creationId xmlns:p14="http://schemas.microsoft.com/office/powerpoint/2010/main" val="27248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21502B-DFDB-485B-8908-AA4B82DDB31A}"/>
              </a:ext>
            </a:extLst>
          </p:cNvPr>
          <p:cNvSpPr>
            <a:spLocks noGrp="1"/>
          </p:cNvSpPr>
          <p:nvPr>
            <p:ph idx="1"/>
          </p:nvPr>
        </p:nvSpPr>
        <p:spPr>
          <a:xfrm>
            <a:off x="413148" y="1369219"/>
            <a:ext cx="3915157" cy="3263504"/>
          </a:xfrm>
        </p:spPr>
        <p:txBody>
          <a:bodyPr/>
          <a:lstStyle>
            <a:lvl1pPr>
              <a:spcBef>
                <a:spcPts val="0"/>
              </a:spcBef>
              <a:defRPr/>
            </a:lvl1pPr>
            <a:lvl2pPr>
              <a:spcBef>
                <a:spcPts val="0"/>
              </a:spcBef>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E49BE809-8057-4D1E-BC8A-828D15C4F054}"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7" name="Content Placeholder 2">
            <a:extLst>
              <a:ext uri="{FF2B5EF4-FFF2-40B4-BE49-F238E27FC236}">
                <a16:creationId xmlns:a16="http://schemas.microsoft.com/office/drawing/2014/main" id="{B2AD8854-2EBF-426F-82AA-1135153E8D65}"/>
              </a:ext>
            </a:extLst>
          </p:cNvPr>
          <p:cNvSpPr>
            <a:spLocks noGrp="1"/>
          </p:cNvSpPr>
          <p:nvPr>
            <p:ph idx="13"/>
          </p:nvPr>
        </p:nvSpPr>
        <p:spPr>
          <a:xfrm>
            <a:off x="4869275" y="1369219"/>
            <a:ext cx="3915157" cy="3263504"/>
          </a:xfrm>
        </p:spPr>
        <p:txBody>
          <a:bodyPr/>
          <a:lstStyle>
            <a:lvl1pPr>
              <a:spcBef>
                <a:spcPts val="0"/>
              </a:spcBef>
              <a:defRPr/>
            </a:lvl1pPr>
            <a:lvl2pPr>
              <a:spcBef>
                <a:spcPts val="0"/>
              </a:spcBef>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82770520"/>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Light - Title Slide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4387A828-4A3D-4748-B348-E88B9CA15CF3}"/>
              </a:ext>
            </a:extLst>
          </p:cNvPr>
          <p:cNvSpPr>
            <a:spLocks noGrp="1"/>
          </p:cNvSpPr>
          <p:nvPr>
            <p:ph type="title"/>
          </p:nvPr>
        </p:nvSpPr>
        <p:spPr>
          <a:xfrm>
            <a:off x="290044" y="232333"/>
            <a:ext cx="4074023" cy="779906"/>
          </a:xfrm>
          <a:prstGeom prst="rect">
            <a:avLst/>
          </a:prstGeom>
        </p:spPr>
        <p:txBody>
          <a:bodyPr anchor="ctr"/>
          <a:lstStyle>
            <a:lvl1pPr algn="l" defTabSz="415875" rtl="0" eaLnBrk="1" latinLnBrk="0" hangingPunct="1">
              <a:lnSpc>
                <a:spcPct val="100000"/>
              </a:lnSpc>
              <a:spcBef>
                <a:spcPct val="0"/>
              </a:spcBef>
              <a:buNone/>
              <a:defRPr kumimoji="0" lang="en-GB" sz="2100" b="0" i="0" u="none" strike="noStrike" kern="0" cap="none" spc="0" normalizeH="0" baseline="0" dirty="0">
                <a:ln>
                  <a:noFill/>
                </a:ln>
                <a:solidFill>
                  <a:srgbClr val="5B15C1"/>
                </a:solidFill>
                <a:effectLst/>
                <a:uLnTx/>
                <a:uFillTx/>
                <a:latin typeface="BT Curve Headline" panose="020B0603020203020204" pitchFamily="34" charset="0"/>
                <a:ea typeface="+mj-ea"/>
                <a:cs typeface="BT Curve Headline" panose="020B0603020203020204" pitchFamily="34" charset="0"/>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0D10C46C-D4F8-487D-9DBD-1F5E24214732}"/>
              </a:ext>
            </a:extLst>
          </p:cNvPr>
          <p:cNvSpPr>
            <a:spLocks noGrp="1"/>
          </p:cNvSpPr>
          <p:nvPr>
            <p:ph type="body" sz="quarter" idx="10"/>
          </p:nvPr>
        </p:nvSpPr>
        <p:spPr>
          <a:xfrm>
            <a:off x="287518" y="1139311"/>
            <a:ext cx="2604939" cy="3061263"/>
          </a:xfrm>
          <a:prstGeom prst="rect">
            <a:avLst/>
          </a:prstGeom>
        </p:spPr>
        <p:txBody>
          <a:bodyPr/>
          <a:lstStyle>
            <a:lvl1pPr marL="0" indent="0">
              <a:lnSpc>
                <a:spcPct val="100000"/>
              </a:lnSpc>
              <a:buNone/>
              <a:defRPr lang="en-US" sz="1274" dirty="0" smtClean="0">
                <a:solidFill>
                  <a:schemeClr val="accent1"/>
                </a:solidFill>
                <a:latin typeface="BT Curve" panose="020B0503020203020204" pitchFamily="34" charset="0"/>
                <a:cs typeface="BT Curve" panose="020B0503020203020204" pitchFamily="34" charset="0"/>
              </a:defRPr>
            </a:lvl1pPr>
            <a:lvl2pPr marL="0" indent="0">
              <a:lnSpc>
                <a:spcPct val="100000"/>
              </a:lnSpc>
              <a:buNone/>
              <a:defRPr lang="en-US" sz="1274" dirty="0" smtClean="0">
                <a:solidFill>
                  <a:schemeClr val="accent1"/>
                </a:solidFill>
                <a:latin typeface="BT Curve" panose="020B0503020203020204" pitchFamily="34" charset="0"/>
                <a:cs typeface="BT Curve" panose="020B0503020203020204" pitchFamily="34" charset="0"/>
              </a:defRPr>
            </a:lvl2pPr>
            <a:lvl3pPr marL="0" indent="0">
              <a:lnSpc>
                <a:spcPct val="100000"/>
              </a:lnSpc>
              <a:buNone/>
              <a:defRPr lang="en-US" sz="1274" dirty="0" smtClean="0">
                <a:solidFill>
                  <a:schemeClr val="accent1"/>
                </a:solidFill>
                <a:latin typeface="BT Curve" panose="020B0503020203020204" pitchFamily="34" charset="0"/>
                <a:cs typeface="BT Curve" panose="020B0503020203020204" pitchFamily="34" charset="0"/>
              </a:defRPr>
            </a:lvl3pPr>
            <a:lvl4pPr marL="0" indent="0">
              <a:lnSpc>
                <a:spcPct val="100000"/>
              </a:lnSpc>
              <a:buNone/>
              <a:defRPr lang="en-US" sz="1274" dirty="0" smtClean="0">
                <a:solidFill>
                  <a:schemeClr val="accent1"/>
                </a:solidFill>
                <a:latin typeface="BT Curve" panose="020B0503020203020204" pitchFamily="34" charset="0"/>
                <a:cs typeface="BT Curve" panose="020B0503020203020204" pitchFamily="34" charset="0"/>
              </a:defRPr>
            </a:lvl4pPr>
            <a:lvl5pPr marL="0" indent="0">
              <a:lnSpc>
                <a:spcPct val="100000"/>
              </a:lnSpc>
              <a:buNone/>
              <a:defRPr lang="en-GB" sz="1274" dirty="0">
                <a:solidFill>
                  <a:schemeClr val="accent1"/>
                </a:solidFill>
                <a:latin typeface="BT Curve" panose="020B0503020203020204" pitchFamily="34" charset="0"/>
                <a:cs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0050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Light - Title Slide - 06">
    <p:bg>
      <p:bgPr>
        <a:solidFill>
          <a:schemeClr val="bg1"/>
        </a:solidFill>
        <a:effectLst/>
      </p:bgPr>
    </p:bg>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8F6A7BFA-0A54-481D-AFB1-2D8324C2B50A}"/>
              </a:ext>
            </a:extLst>
          </p:cNvPr>
          <p:cNvPicPr/>
          <p:nvPr userDrawn="1"/>
        </p:nvPicPr>
        <p:blipFill>
          <a:blip r:embed="rId2" cstate="print"/>
          <a:stretch>
            <a:fillRect/>
          </a:stretch>
        </p:blipFill>
        <p:spPr>
          <a:xfrm>
            <a:off x="363" y="1"/>
            <a:ext cx="4571638" cy="5143139"/>
          </a:xfrm>
          <a:prstGeom prst="rect">
            <a:avLst/>
          </a:prstGeom>
        </p:spPr>
      </p:pic>
      <p:sp>
        <p:nvSpPr>
          <p:cNvPr id="22" name="Date Placeholder 3">
            <a:extLst>
              <a:ext uri="{FF2B5EF4-FFF2-40B4-BE49-F238E27FC236}">
                <a16:creationId xmlns:a16="http://schemas.microsoft.com/office/drawing/2014/main" id="{441612B9-08F0-4560-8ADE-1F94330BE28B}"/>
              </a:ext>
            </a:extLst>
          </p:cNvPr>
          <p:cNvSpPr>
            <a:spLocks noGrp="1"/>
          </p:cNvSpPr>
          <p:nvPr>
            <p:ph type="dt" sz="half" idx="11"/>
          </p:nvPr>
        </p:nvSpPr>
        <p:spPr>
          <a:xfrm>
            <a:off x="6720642" y="4635078"/>
            <a:ext cx="2107990" cy="245707"/>
          </a:xfrm>
          <a:prstGeom prst="rect">
            <a:avLst/>
          </a:prstGeom>
        </p:spPr>
        <p:txBody>
          <a:bodyPr vert="horz" wrap="square" lIns="0" tIns="14604" rIns="0" bIns="0" rtlCol="0">
            <a:spAutoFit/>
          </a:bodyPr>
          <a:lstStyle>
            <a:lvl1pPr algn="r">
              <a:defRPr lang="en-US" sz="1501" b="0" smtClean="0">
                <a:solidFill>
                  <a:srgbClr val="5B15C1"/>
                </a:solidFill>
                <a:latin typeface="BT Curve" panose="020B0503020203020204" pitchFamily="34" charset="0"/>
                <a:cs typeface="BT Curve" panose="020B0503020203020204" pitchFamily="34" charset="0"/>
              </a:defRPr>
            </a:lvl1pPr>
          </a:lstStyle>
          <a:p>
            <a:pPr marL="5776">
              <a:spcBef>
                <a:spcPts val="52"/>
              </a:spcBef>
            </a:pPr>
            <a:fld id="{CF066B5D-0765-4918-B01D-CE1509138FBC}" type="datetime4">
              <a:rPr lang="en-GB" smtClean="0"/>
              <a:pPr marL="5776">
                <a:spcBef>
                  <a:spcPts val="52"/>
                </a:spcBef>
              </a:pPr>
              <a:t>11 April 2024</a:t>
            </a:fld>
            <a:endParaRPr lang="en-GB"/>
          </a:p>
        </p:txBody>
      </p:sp>
      <p:sp>
        <p:nvSpPr>
          <p:cNvPr id="27" name="Text Placeholder 17">
            <a:extLst>
              <a:ext uri="{FF2B5EF4-FFF2-40B4-BE49-F238E27FC236}">
                <a16:creationId xmlns:a16="http://schemas.microsoft.com/office/drawing/2014/main" id="{509BA17B-165B-4D25-A2B0-4DF5B096E4FF}"/>
              </a:ext>
            </a:extLst>
          </p:cNvPr>
          <p:cNvSpPr>
            <a:spLocks noGrp="1"/>
          </p:cNvSpPr>
          <p:nvPr>
            <p:ph type="body" sz="quarter" idx="10"/>
          </p:nvPr>
        </p:nvSpPr>
        <p:spPr>
          <a:xfrm>
            <a:off x="6720642" y="1140800"/>
            <a:ext cx="2252608" cy="495910"/>
          </a:xfrm>
          <a:prstGeom prst="rect">
            <a:avLst/>
          </a:prstGeom>
        </p:spPr>
        <p:txBody>
          <a:bodyPr/>
          <a:lstStyle>
            <a:lvl1pPr marL="5776" indent="0">
              <a:lnSpc>
                <a:spcPct val="100000"/>
              </a:lnSpc>
              <a:buNone/>
              <a:defRPr kumimoji="0" lang="en-GB" sz="1501" b="0" i="0" u="none" strike="noStrike" kern="0" cap="none" spc="0" normalizeH="0" baseline="0" dirty="0">
                <a:ln>
                  <a:noFill/>
                </a:ln>
                <a:solidFill>
                  <a:schemeClr val="accent1"/>
                </a:solidFill>
                <a:effectLst/>
                <a:uLnTx/>
                <a:uFillTx/>
                <a:latin typeface="BT Curve" panose="020B0503020203020204" pitchFamily="34" charset="0"/>
                <a:ea typeface="+mj-ea"/>
                <a:cs typeface="BT Curve" panose="020B0503020203020204" pitchFamily="34" charset="0"/>
              </a:defRPr>
            </a:lvl1pPr>
            <a:lvl2pPr>
              <a:defRPr/>
            </a:lvl2pPr>
            <a:lvl3pPr>
              <a:defRPr/>
            </a:lvl3pPr>
            <a:lvl4pPr>
              <a:defRPr/>
            </a:lvl4pPr>
            <a:lvl5pPr>
              <a:defRPr/>
            </a:lvl5pPr>
          </a:lstStyle>
          <a:p>
            <a:pPr marL="213713" marR="0" lvl="0" indent="-207938" defTabSz="415875" eaLnBrk="1" fontAlgn="auto" latinLnBrk="0" hangingPunct="1">
              <a:lnSpc>
                <a:spcPct val="100000"/>
              </a:lnSpc>
              <a:spcBef>
                <a:spcPts val="707"/>
              </a:spcBef>
              <a:spcAft>
                <a:spcPts val="0"/>
              </a:spcAft>
              <a:buClrTx/>
              <a:buSzTx/>
              <a:tabLst/>
              <a:defRPr/>
            </a:pPr>
            <a:r>
              <a:rPr lang="en-US"/>
              <a:t>Click to edit Master text styles</a:t>
            </a:r>
          </a:p>
        </p:txBody>
      </p:sp>
      <p:sp>
        <p:nvSpPr>
          <p:cNvPr id="28" name="Title 15">
            <a:extLst>
              <a:ext uri="{FF2B5EF4-FFF2-40B4-BE49-F238E27FC236}">
                <a16:creationId xmlns:a16="http://schemas.microsoft.com/office/drawing/2014/main" id="{28E516DF-A337-4D75-B500-00A2B4026AD6}"/>
              </a:ext>
            </a:extLst>
          </p:cNvPr>
          <p:cNvSpPr>
            <a:spLocks noGrp="1"/>
          </p:cNvSpPr>
          <p:nvPr>
            <p:ph type="title"/>
          </p:nvPr>
        </p:nvSpPr>
        <p:spPr>
          <a:xfrm>
            <a:off x="6720642" y="405763"/>
            <a:ext cx="2252608" cy="735037"/>
          </a:xfrm>
          <a:prstGeom prst="rect">
            <a:avLst/>
          </a:prstGeom>
        </p:spPr>
        <p:txBody>
          <a:bodyPr/>
          <a:lstStyle>
            <a:lvl1pPr>
              <a:defRPr kumimoji="0" lang="en-GB" sz="2100" b="0" i="0" u="none" strike="noStrike" kern="0" cap="none" spc="-39" normalizeH="0" baseline="0" dirty="0">
                <a:ln>
                  <a:noFill/>
                </a:ln>
                <a:solidFill>
                  <a:srgbClr val="5B15C1"/>
                </a:solidFill>
                <a:effectLst/>
                <a:uLnTx/>
                <a:uFillTx/>
                <a:cs typeface="BT Curve" panose="020B0503020203020204" pitchFamily="34" charset="0"/>
              </a:defRPr>
            </a:lvl1pPr>
          </a:lstStyle>
          <a:p>
            <a:pPr lvl="0"/>
            <a:r>
              <a:rPr lang="en-US"/>
              <a:t>Click to edit Master title style</a:t>
            </a:r>
            <a:endParaRPr lang="en-GB"/>
          </a:p>
        </p:txBody>
      </p:sp>
      <p:grpSp>
        <p:nvGrpSpPr>
          <p:cNvPr id="35" name="Graphic 7">
            <a:extLst>
              <a:ext uri="{FF2B5EF4-FFF2-40B4-BE49-F238E27FC236}">
                <a16:creationId xmlns:a16="http://schemas.microsoft.com/office/drawing/2014/main" id="{95543F27-7A21-4FA0-931B-1E558D18D473}"/>
              </a:ext>
            </a:extLst>
          </p:cNvPr>
          <p:cNvGrpSpPr/>
          <p:nvPr userDrawn="1"/>
        </p:nvGrpSpPr>
        <p:grpSpPr>
          <a:xfrm>
            <a:off x="387076" y="384146"/>
            <a:ext cx="757238" cy="756652"/>
            <a:chOff x="1358899" y="1465261"/>
            <a:chExt cx="3913270" cy="3910219"/>
          </a:xfrm>
          <a:solidFill>
            <a:srgbClr val="5B15C1"/>
          </a:solidFill>
        </p:grpSpPr>
        <p:sp>
          <p:nvSpPr>
            <p:cNvPr id="36" name="Freeform: Shape 35">
              <a:extLst>
                <a:ext uri="{FF2B5EF4-FFF2-40B4-BE49-F238E27FC236}">
                  <a16:creationId xmlns:a16="http://schemas.microsoft.com/office/drawing/2014/main" id="{CE0CC313-B47C-4A20-97EF-F06CC82F1C3B}"/>
                </a:ext>
              </a:extLst>
            </p:cNvPr>
            <p:cNvSpPr/>
            <p:nvPr/>
          </p:nvSpPr>
          <p:spPr>
            <a:xfrm>
              <a:off x="1358899" y="1465261"/>
              <a:ext cx="3913270" cy="3910219"/>
            </a:xfrm>
            <a:custGeom>
              <a:avLst/>
              <a:gdLst>
                <a:gd name="connsiteX0" fmla="*/ 1956571 w 3913270"/>
                <a:gd name="connsiteY0" fmla="*/ 0 h 3910219"/>
                <a:gd name="connsiteX1" fmla="*/ 0 w 3913270"/>
                <a:gd name="connsiteY1" fmla="*/ 1955046 h 3910219"/>
                <a:gd name="connsiteX2" fmla="*/ 1956571 w 3913270"/>
                <a:gd name="connsiteY2" fmla="*/ 3910219 h 3910219"/>
                <a:gd name="connsiteX3" fmla="*/ 3913271 w 3913270"/>
                <a:gd name="connsiteY3" fmla="*/ 1955046 h 3910219"/>
                <a:gd name="connsiteX4" fmla="*/ 1956571 w 3913270"/>
                <a:gd name="connsiteY4" fmla="*/ 0 h 3910219"/>
                <a:gd name="connsiteX5" fmla="*/ 1955673 w 3913270"/>
                <a:gd name="connsiteY5" fmla="*/ 241063 h 3910219"/>
                <a:gd name="connsiteX6" fmla="*/ 3673175 w 3913270"/>
                <a:gd name="connsiteY6" fmla="*/ 1957225 h 3910219"/>
                <a:gd name="connsiteX7" fmla="*/ 1955673 w 3913270"/>
                <a:gd name="connsiteY7" fmla="*/ 3673388 h 3910219"/>
                <a:gd name="connsiteX8" fmla="*/ 238171 w 3913270"/>
                <a:gd name="connsiteY8" fmla="*/ 1957225 h 3910219"/>
                <a:gd name="connsiteX9" fmla="*/ 1955673 w 3913270"/>
                <a:gd name="connsiteY9" fmla="*/ 241063 h 391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3270" h="3910219">
                  <a:moveTo>
                    <a:pt x="1956571" y="0"/>
                  </a:moveTo>
                  <a:cubicBezTo>
                    <a:pt x="875952" y="0"/>
                    <a:pt x="0" y="875269"/>
                    <a:pt x="0" y="1955046"/>
                  </a:cubicBezTo>
                  <a:cubicBezTo>
                    <a:pt x="0" y="3034822"/>
                    <a:pt x="875952" y="3910219"/>
                    <a:pt x="1956571" y="3910219"/>
                  </a:cubicBezTo>
                  <a:cubicBezTo>
                    <a:pt x="3037191" y="3910219"/>
                    <a:pt x="3913271" y="3034822"/>
                    <a:pt x="3913271" y="1955046"/>
                  </a:cubicBezTo>
                  <a:cubicBezTo>
                    <a:pt x="3913271" y="875269"/>
                    <a:pt x="3037191" y="0"/>
                    <a:pt x="1956571" y="0"/>
                  </a:cubicBezTo>
                  <a:close/>
                  <a:moveTo>
                    <a:pt x="1955673" y="241063"/>
                  </a:moveTo>
                  <a:cubicBezTo>
                    <a:pt x="2904223" y="241063"/>
                    <a:pt x="3673175" y="1009415"/>
                    <a:pt x="3673175" y="1957225"/>
                  </a:cubicBezTo>
                  <a:cubicBezTo>
                    <a:pt x="3673175" y="2905036"/>
                    <a:pt x="2904223" y="3673388"/>
                    <a:pt x="1955673" y="3673388"/>
                  </a:cubicBezTo>
                  <a:cubicBezTo>
                    <a:pt x="1007123" y="3673388"/>
                    <a:pt x="238171" y="2905036"/>
                    <a:pt x="238171" y="1957225"/>
                  </a:cubicBezTo>
                  <a:cubicBezTo>
                    <a:pt x="238171" y="1009415"/>
                    <a:pt x="1007123" y="241063"/>
                    <a:pt x="1955673" y="241063"/>
                  </a:cubicBez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sp>
          <p:nvSpPr>
            <p:cNvPr id="37" name="Freeform: Shape 36">
              <a:extLst>
                <a:ext uri="{FF2B5EF4-FFF2-40B4-BE49-F238E27FC236}">
                  <a16:creationId xmlns:a16="http://schemas.microsoft.com/office/drawing/2014/main" id="{F8D46E0A-C51B-4CB6-8F54-4CCB96183375}"/>
                </a:ext>
              </a:extLst>
            </p:cNvPr>
            <p:cNvSpPr/>
            <p:nvPr/>
          </p:nvSpPr>
          <p:spPr>
            <a:xfrm>
              <a:off x="2340329" y="2751999"/>
              <a:ext cx="977708" cy="1331102"/>
            </a:xfrm>
            <a:custGeom>
              <a:avLst/>
              <a:gdLst>
                <a:gd name="connsiteX0" fmla="*/ 0 w 977708"/>
                <a:gd name="connsiteY0" fmla="*/ 0 h 1331102"/>
                <a:gd name="connsiteX1" fmla="*/ 0 w 977708"/>
                <a:gd name="connsiteY1" fmla="*/ 1331103 h 1331102"/>
                <a:gd name="connsiteX2" fmla="*/ 542045 w 977708"/>
                <a:gd name="connsiteY2" fmla="*/ 1331103 h 1331102"/>
                <a:gd name="connsiteX3" fmla="*/ 977708 w 977708"/>
                <a:gd name="connsiteY3" fmla="*/ 933990 h 1331102"/>
                <a:gd name="connsiteX4" fmla="*/ 809987 w 977708"/>
                <a:gd name="connsiteY4" fmla="*/ 637406 h 1331102"/>
                <a:gd name="connsiteX5" fmla="*/ 938697 w 977708"/>
                <a:gd name="connsiteY5" fmla="*/ 372622 h 1331102"/>
                <a:gd name="connsiteX6" fmla="*/ 523823 w 977708"/>
                <a:gd name="connsiteY6" fmla="*/ 0 h 1331102"/>
                <a:gd name="connsiteX7" fmla="*/ 299767 w 977708"/>
                <a:gd name="connsiteY7" fmla="*/ 260168 h 1331102"/>
                <a:gd name="connsiteX8" fmla="*/ 459917 w 977708"/>
                <a:gd name="connsiteY8" fmla="*/ 260168 h 1331102"/>
                <a:gd name="connsiteX9" fmla="*/ 623403 w 977708"/>
                <a:gd name="connsiteY9" fmla="*/ 390829 h 1331102"/>
                <a:gd name="connsiteX10" fmla="*/ 467488 w 977708"/>
                <a:gd name="connsiteY10" fmla="*/ 518670 h 1331102"/>
                <a:gd name="connsiteX11" fmla="*/ 299767 w 977708"/>
                <a:gd name="connsiteY11" fmla="*/ 518670 h 1331102"/>
                <a:gd name="connsiteX12" fmla="*/ 299767 w 977708"/>
                <a:gd name="connsiteY12" fmla="*/ 785378 h 1331102"/>
                <a:gd name="connsiteX13" fmla="*/ 459917 w 977708"/>
                <a:gd name="connsiteY13" fmla="*/ 785378 h 1331102"/>
                <a:gd name="connsiteX14" fmla="*/ 623403 w 977708"/>
                <a:gd name="connsiteY14" fmla="*/ 916039 h 1331102"/>
                <a:gd name="connsiteX15" fmla="*/ 467488 w 977708"/>
                <a:gd name="connsiteY15" fmla="*/ 1043879 h 1331102"/>
                <a:gd name="connsiteX16" fmla="*/ 299767 w 977708"/>
                <a:gd name="connsiteY16" fmla="*/ 1043879 h 13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7708" h="1331102">
                  <a:moveTo>
                    <a:pt x="0" y="0"/>
                  </a:moveTo>
                  <a:lnTo>
                    <a:pt x="0" y="1331103"/>
                  </a:lnTo>
                  <a:lnTo>
                    <a:pt x="542045" y="1331103"/>
                  </a:lnTo>
                  <a:cubicBezTo>
                    <a:pt x="788404" y="1331103"/>
                    <a:pt x="977708" y="1177408"/>
                    <a:pt x="977708" y="933990"/>
                  </a:cubicBezTo>
                  <a:cubicBezTo>
                    <a:pt x="977708" y="719302"/>
                    <a:pt x="809987" y="637406"/>
                    <a:pt x="809987" y="637406"/>
                  </a:cubicBezTo>
                  <a:cubicBezTo>
                    <a:pt x="809987" y="637406"/>
                    <a:pt x="938697" y="555273"/>
                    <a:pt x="938697" y="372622"/>
                  </a:cubicBezTo>
                  <a:cubicBezTo>
                    <a:pt x="938697" y="160460"/>
                    <a:pt x="771067" y="0"/>
                    <a:pt x="523823" y="0"/>
                  </a:cubicBezTo>
                  <a:close/>
                  <a:moveTo>
                    <a:pt x="299767" y="260168"/>
                  </a:moveTo>
                  <a:lnTo>
                    <a:pt x="459917" y="260168"/>
                  </a:lnTo>
                  <a:cubicBezTo>
                    <a:pt x="573740" y="260168"/>
                    <a:pt x="623403" y="318631"/>
                    <a:pt x="623403" y="390829"/>
                  </a:cubicBezTo>
                  <a:cubicBezTo>
                    <a:pt x="623403" y="469211"/>
                    <a:pt x="567170" y="518670"/>
                    <a:pt x="467488" y="518670"/>
                  </a:cubicBezTo>
                  <a:lnTo>
                    <a:pt x="299767" y="518670"/>
                  </a:lnTo>
                  <a:close/>
                  <a:moveTo>
                    <a:pt x="299767" y="785378"/>
                  </a:moveTo>
                  <a:lnTo>
                    <a:pt x="459917" y="785378"/>
                  </a:lnTo>
                  <a:cubicBezTo>
                    <a:pt x="573740" y="785378"/>
                    <a:pt x="623403" y="843840"/>
                    <a:pt x="623403" y="916039"/>
                  </a:cubicBezTo>
                  <a:cubicBezTo>
                    <a:pt x="623403" y="994421"/>
                    <a:pt x="567170" y="1043879"/>
                    <a:pt x="467488" y="1043879"/>
                  </a:cubicBezTo>
                  <a:lnTo>
                    <a:pt x="299767" y="1043879"/>
                  </a:ln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sp>
          <p:nvSpPr>
            <p:cNvPr id="38" name="Freeform: Shape 37">
              <a:extLst>
                <a:ext uri="{FF2B5EF4-FFF2-40B4-BE49-F238E27FC236}">
                  <a16:creationId xmlns:a16="http://schemas.microsoft.com/office/drawing/2014/main" id="{1AF51235-8097-42EB-AB8B-F4EB144B09D2}"/>
                </a:ext>
              </a:extLst>
            </p:cNvPr>
            <p:cNvSpPr/>
            <p:nvPr/>
          </p:nvSpPr>
          <p:spPr>
            <a:xfrm>
              <a:off x="3420312" y="2749510"/>
              <a:ext cx="932152" cy="1329435"/>
            </a:xfrm>
            <a:custGeom>
              <a:avLst/>
              <a:gdLst>
                <a:gd name="connsiteX0" fmla="*/ 299767 w 932152"/>
                <a:gd name="connsiteY0" fmla="*/ 1329436 h 1329435"/>
                <a:gd name="connsiteX1" fmla="*/ 299767 w 932152"/>
                <a:gd name="connsiteY1" fmla="*/ 307740 h 1329435"/>
                <a:gd name="connsiteX2" fmla="*/ 0 w 932152"/>
                <a:gd name="connsiteY2" fmla="*/ 307740 h 1329435"/>
                <a:gd name="connsiteX3" fmla="*/ 0 w 932152"/>
                <a:gd name="connsiteY3" fmla="*/ 0 h 1329435"/>
                <a:gd name="connsiteX4" fmla="*/ 932153 w 932152"/>
                <a:gd name="connsiteY4" fmla="*/ 0 h 1329435"/>
                <a:gd name="connsiteX5" fmla="*/ 932153 w 932152"/>
                <a:gd name="connsiteY5" fmla="*/ 307740 h 1329435"/>
                <a:gd name="connsiteX6" fmla="*/ 620066 w 932152"/>
                <a:gd name="connsiteY6" fmla="*/ 307740 h 1329435"/>
                <a:gd name="connsiteX7" fmla="*/ 620066 w 932152"/>
                <a:gd name="connsiteY7" fmla="*/ 1329436 h 132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52" h="1329435">
                  <a:moveTo>
                    <a:pt x="299767" y="1329436"/>
                  </a:moveTo>
                  <a:lnTo>
                    <a:pt x="299767" y="307740"/>
                  </a:lnTo>
                  <a:lnTo>
                    <a:pt x="0" y="307740"/>
                  </a:lnTo>
                  <a:lnTo>
                    <a:pt x="0" y="0"/>
                  </a:lnTo>
                  <a:lnTo>
                    <a:pt x="932153" y="0"/>
                  </a:lnTo>
                  <a:lnTo>
                    <a:pt x="932153" y="307740"/>
                  </a:lnTo>
                  <a:lnTo>
                    <a:pt x="620066" y="307740"/>
                  </a:lnTo>
                  <a:lnTo>
                    <a:pt x="620066" y="1329436"/>
                  </a:lnTo>
                  <a:close/>
                </a:path>
              </a:pathLst>
            </a:custGeom>
            <a:grpFill/>
            <a:ln w="3917" cap="flat">
              <a:noFill/>
              <a:prstDash val="solid"/>
              <a:miter/>
            </a:ln>
          </p:spPr>
          <p:txBody>
            <a:bodyPr rtlCol="0" anchor="ctr"/>
            <a:lstStyle/>
            <a:p>
              <a:endParaRPr lang="en-GB" sz="809">
                <a:latin typeface="BT Curve Headline" panose="020B0603020203020204" pitchFamily="34" charset="0"/>
              </a:endParaRPr>
            </a:p>
          </p:txBody>
        </p:sp>
      </p:grpSp>
    </p:spTree>
    <p:extLst>
      <p:ext uri="{BB962C8B-B14F-4D97-AF65-F5344CB8AC3E}">
        <p14:creationId xmlns:p14="http://schemas.microsoft.com/office/powerpoint/2010/main" val="216674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Strategy Layout B">
  <p:cSld name="Strategy Layout B">
    <p:spTree>
      <p:nvGrpSpPr>
        <p:cNvPr id="1" name="Shape 42"/>
        <p:cNvGrpSpPr/>
        <p:nvPr/>
      </p:nvGrpSpPr>
      <p:grpSpPr>
        <a:xfrm>
          <a:off x="0" y="0"/>
          <a:ext cx="0" cy="0"/>
          <a:chOff x="0" y="0"/>
          <a:chExt cx="0" cy="0"/>
        </a:xfrm>
      </p:grpSpPr>
      <p:sp>
        <p:nvSpPr>
          <p:cNvPr id="43" name="Google Shape;43;p7"/>
          <p:cNvSpPr>
            <a:spLocks noGrp="1"/>
          </p:cNvSpPr>
          <p:nvPr>
            <p:ph type="pic" idx="2"/>
          </p:nvPr>
        </p:nvSpPr>
        <p:spPr>
          <a:xfrm>
            <a:off x="2457073" y="843"/>
            <a:ext cx="7712775" cy="5141813"/>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9pPr>
          </a:lstStyle>
          <a:p>
            <a:endParaRPr/>
          </a:p>
        </p:txBody>
      </p:sp>
      <p:sp>
        <p:nvSpPr>
          <p:cNvPr id="44" name="Google Shape;44;p7"/>
          <p:cNvSpPr txBox="1">
            <a:spLocks noGrp="1"/>
          </p:cNvSpPr>
          <p:nvPr>
            <p:ph type="body" idx="1"/>
          </p:nvPr>
        </p:nvSpPr>
        <p:spPr>
          <a:xfrm>
            <a:off x="167263" y="956469"/>
            <a:ext cx="3325725" cy="1777050"/>
          </a:xfrm>
          <a:prstGeom prst="rect">
            <a:avLst/>
          </a:prstGeom>
          <a:noFill/>
          <a:ln>
            <a:noFill/>
          </a:ln>
        </p:spPr>
        <p:txBody>
          <a:bodyPr spcFirstLastPara="1" wrap="square" lIns="0" tIns="0" rIns="0" bIns="0" anchor="t" anchorCtr="0">
            <a:noAutofit/>
          </a:bodyPr>
          <a:lstStyle>
            <a:lvl1pPr marL="171450" lvl="0" indent="-85725" algn="l" rtl="0">
              <a:lnSpc>
                <a:spcPct val="80000"/>
              </a:lnSpc>
              <a:spcBef>
                <a:spcPts val="0"/>
              </a:spcBef>
              <a:spcAft>
                <a:spcPts val="0"/>
              </a:spcAft>
              <a:buClr>
                <a:srgbClr val="000000"/>
              </a:buClr>
              <a:buSzPts val="5500"/>
              <a:buFont typeface="Helvetica Neue"/>
              <a:buNone/>
              <a:defRPr sz="2063"/>
            </a:lvl1pPr>
            <a:lvl2pPr marL="342900" lvl="1" indent="-85725" algn="l" rtl="0">
              <a:lnSpc>
                <a:spcPct val="80000"/>
              </a:lnSpc>
              <a:spcBef>
                <a:spcPts val="0"/>
              </a:spcBef>
              <a:spcAft>
                <a:spcPts val="0"/>
              </a:spcAft>
              <a:buClr>
                <a:srgbClr val="000000"/>
              </a:buClr>
              <a:buSzPts val="1800"/>
              <a:buNone/>
              <a:defRPr/>
            </a:lvl2pPr>
            <a:lvl3pPr marL="514350" lvl="2" indent="-85725" algn="l" rtl="0">
              <a:lnSpc>
                <a:spcPct val="80000"/>
              </a:lnSpc>
              <a:spcBef>
                <a:spcPts val="0"/>
              </a:spcBef>
              <a:spcAft>
                <a:spcPts val="0"/>
              </a:spcAft>
              <a:buClr>
                <a:srgbClr val="000000"/>
              </a:buClr>
              <a:buSzPts val="1800"/>
              <a:buNone/>
              <a:defRPr/>
            </a:lvl3pPr>
            <a:lvl4pPr marL="685800" lvl="3" indent="-85725" algn="l" rtl="0">
              <a:lnSpc>
                <a:spcPct val="80000"/>
              </a:lnSpc>
              <a:spcBef>
                <a:spcPts val="0"/>
              </a:spcBef>
              <a:spcAft>
                <a:spcPts val="0"/>
              </a:spcAft>
              <a:buClr>
                <a:srgbClr val="000000"/>
              </a:buClr>
              <a:buSzPts val="1800"/>
              <a:buNone/>
              <a:defRPr/>
            </a:lvl4pPr>
            <a:lvl5pPr marL="857250" lvl="4" indent="-85725" algn="l" rtl="0">
              <a:lnSpc>
                <a:spcPct val="80000"/>
              </a:lnSpc>
              <a:spcBef>
                <a:spcPts val="0"/>
              </a:spcBef>
              <a:spcAft>
                <a:spcPts val="0"/>
              </a:spcAft>
              <a:buClr>
                <a:srgbClr val="000000"/>
              </a:buClr>
              <a:buSzPts val="1800"/>
              <a:buNone/>
              <a:defRPr/>
            </a:lvl5pPr>
            <a:lvl6pPr marL="1028700" lvl="5" indent="-85725" algn="l" rtl="0">
              <a:lnSpc>
                <a:spcPct val="80000"/>
              </a:lnSpc>
              <a:spcBef>
                <a:spcPts val="0"/>
              </a:spcBef>
              <a:spcAft>
                <a:spcPts val="0"/>
              </a:spcAft>
              <a:buClr>
                <a:srgbClr val="000000"/>
              </a:buClr>
              <a:buSzPts val="1800"/>
              <a:buNone/>
              <a:defRPr/>
            </a:lvl6pPr>
            <a:lvl7pPr marL="1200150" lvl="6" indent="-85725" algn="l" rtl="0">
              <a:lnSpc>
                <a:spcPct val="80000"/>
              </a:lnSpc>
              <a:spcBef>
                <a:spcPts val="0"/>
              </a:spcBef>
              <a:spcAft>
                <a:spcPts val="0"/>
              </a:spcAft>
              <a:buClr>
                <a:srgbClr val="000000"/>
              </a:buClr>
              <a:buSzPts val="1800"/>
              <a:buNone/>
              <a:defRPr/>
            </a:lvl7pPr>
            <a:lvl8pPr marL="1371600" lvl="7" indent="-85725" algn="l" rtl="0">
              <a:lnSpc>
                <a:spcPct val="80000"/>
              </a:lnSpc>
              <a:spcBef>
                <a:spcPts val="0"/>
              </a:spcBef>
              <a:spcAft>
                <a:spcPts val="0"/>
              </a:spcAft>
              <a:buClr>
                <a:srgbClr val="000000"/>
              </a:buClr>
              <a:buSzPts val="1800"/>
              <a:buNone/>
              <a:defRPr/>
            </a:lvl8pPr>
            <a:lvl9pPr marL="1543050" lvl="8" indent="-85725" algn="l" rtl="0">
              <a:lnSpc>
                <a:spcPct val="80000"/>
              </a:lnSpc>
              <a:spcBef>
                <a:spcPts val="0"/>
              </a:spcBef>
              <a:spcAft>
                <a:spcPts val="0"/>
              </a:spcAft>
              <a:buClr>
                <a:srgbClr val="000000"/>
              </a:buClr>
              <a:buSzPts val="1800"/>
              <a:buNone/>
              <a:defRPr/>
            </a:lvl9pPr>
          </a:lstStyle>
          <a:p>
            <a:endParaRPr/>
          </a:p>
        </p:txBody>
      </p:sp>
      <p:sp>
        <p:nvSpPr>
          <p:cNvPr id="45" name="Google Shape;45;p7"/>
          <p:cNvSpPr>
            <a:spLocks noGrp="1"/>
          </p:cNvSpPr>
          <p:nvPr>
            <p:ph type="pic" idx="3"/>
          </p:nvPr>
        </p:nvSpPr>
        <p:spPr>
          <a:xfrm>
            <a:off x="-1453976" y="710170"/>
            <a:ext cx="6203700" cy="413583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5400"/>
              <a:buFont typeface="Helvetica Neue"/>
              <a:buNone/>
              <a:defRPr sz="2025" b="0" i="0" u="none" strike="noStrike" cap="none">
                <a:solidFill>
                  <a:srgbClr val="000000"/>
                </a:solidFill>
                <a:latin typeface="Helvetica Neue"/>
                <a:ea typeface="Helvetica Neue"/>
                <a:cs typeface="Helvetica Neue"/>
                <a:sym typeface="Helvetica Neue"/>
              </a:defRPr>
            </a:lvl9pPr>
          </a:lstStyle>
          <a:p>
            <a:endParaRPr/>
          </a:p>
        </p:txBody>
      </p:sp>
      <p:sp>
        <p:nvSpPr>
          <p:cNvPr id="46" name="Google Shape;46;p7"/>
          <p:cNvSpPr txBox="1">
            <a:spLocks noGrp="1"/>
          </p:cNvSpPr>
          <p:nvPr>
            <p:ph type="body" idx="4"/>
          </p:nvPr>
        </p:nvSpPr>
        <p:spPr>
          <a:xfrm>
            <a:off x="7861292" y="147638"/>
            <a:ext cx="1098788" cy="316800"/>
          </a:xfrm>
          <a:prstGeom prst="rect">
            <a:avLst/>
          </a:prstGeom>
          <a:noFill/>
          <a:ln>
            <a:noFill/>
          </a:ln>
        </p:spPr>
        <p:txBody>
          <a:bodyPr spcFirstLastPara="1" wrap="square" lIns="0" tIns="0" rIns="0" bIns="0" anchor="t" anchorCtr="0">
            <a:noAutofit/>
          </a:bodyPr>
          <a:lstStyle>
            <a:lvl1pPr marL="171450" lvl="0" indent="-85725" algn="l" rtl="0">
              <a:lnSpc>
                <a:spcPct val="90000"/>
              </a:lnSpc>
              <a:spcBef>
                <a:spcPts val="0"/>
              </a:spcBef>
              <a:spcAft>
                <a:spcPts val="0"/>
              </a:spcAft>
              <a:buClr>
                <a:srgbClr val="000000"/>
              </a:buClr>
              <a:buSzPts val="2000"/>
              <a:buFont typeface="Helvetica Neue"/>
              <a:buNone/>
              <a:defRPr sz="750" u="sng"/>
            </a:lvl1pPr>
            <a:lvl2pPr marL="342900" lvl="1" indent="-85725" algn="l" rtl="0">
              <a:lnSpc>
                <a:spcPct val="80000"/>
              </a:lnSpc>
              <a:spcBef>
                <a:spcPts val="0"/>
              </a:spcBef>
              <a:spcAft>
                <a:spcPts val="0"/>
              </a:spcAft>
              <a:buClr>
                <a:srgbClr val="000000"/>
              </a:buClr>
              <a:buSzPts val="1800"/>
              <a:buNone/>
              <a:defRPr/>
            </a:lvl2pPr>
            <a:lvl3pPr marL="514350" lvl="2" indent="-85725" algn="l" rtl="0">
              <a:lnSpc>
                <a:spcPct val="80000"/>
              </a:lnSpc>
              <a:spcBef>
                <a:spcPts val="0"/>
              </a:spcBef>
              <a:spcAft>
                <a:spcPts val="0"/>
              </a:spcAft>
              <a:buClr>
                <a:srgbClr val="000000"/>
              </a:buClr>
              <a:buSzPts val="1800"/>
              <a:buNone/>
              <a:defRPr/>
            </a:lvl3pPr>
            <a:lvl4pPr marL="685800" lvl="3" indent="-85725" algn="l" rtl="0">
              <a:lnSpc>
                <a:spcPct val="80000"/>
              </a:lnSpc>
              <a:spcBef>
                <a:spcPts val="0"/>
              </a:spcBef>
              <a:spcAft>
                <a:spcPts val="0"/>
              </a:spcAft>
              <a:buClr>
                <a:srgbClr val="000000"/>
              </a:buClr>
              <a:buSzPts val="1800"/>
              <a:buNone/>
              <a:defRPr/>
            </a:lvl4pPr>
            <a:lvl5pPr marL="857250" lvl="4" indent="-85725" algn="l" rtl="0">
              <a:lnSpc>
                <a:spcPct val="80000"/>
              </a:lnSpc>
              <a:spcBef>
                <a:spcPts val="0"/>
              </a:spcBef>
              <a:spcAft>
                <a:spcPts val="0"/>
              </a:spcAft>
              <a:buClr>
                <a:srgbClr val="000000"/>
              </a:buClr>
              <a:buSzPts val="1800"/>
              <a:buNone/>
              <a:defRPr/>
            </a:lvl5pPr>
            <a:lvl6pPr marL="1028700" lvl="5" indent="-85725" algn="l" rtl="0">
              <a:lnSpc>
                <a:spcPct val="80000"/>
              </a:lnSpc>
              <a:spcBef>
                <a:spcPts val="0"/>
              </a:spcBef>
              <a:spcAft>
                <a:spcPts val="0"/>
              </a:spcAft>
              <a:buClr>
                <a:srgbClr val="000000"/>
              </a:buClr>
              <a:buSzPts val="1800"/>
              <a:buNone/>
              <a:defRPr/>
            </a:lvl6pPr>
            <a:lvl7pPr marL="1200150" lvl="6" indent="-85725" algn="l" rtl="0">
              <a:lnSpc>
                <a:spcPct val="80000"/>
              </a:lnSpc>
              <a:spcBef>
                <a:spcPts val="0"/>
              </a:spcBef>
              <a:spcAft>
                <a:spcPts val="0"/>
              </a:spcAft>
              <a:buClr>
                <a:srgbClr val="000000"/>
              </a:buClr>
              <a:buSzPts val="1800"/>
              <a:buNone/>
              <a:defRPr/>
            </a:lvl7pPr>
            <a:lvl8pPr marL="1371600" lvl="7" indent="-85725" algn="l" rtl="0">
              <a:lnSpc>
                <a:spcPct val="80000"/>
              </a:lnSpc>
              <a:spcBef>
                <a:spcPts val="0"/>
              </a:spcBef>
              <a:spcAft>
                <a:spcPts val="0"/>
              </a:spcAft>
              <a:buClr>
                <a:srgbClr val="000000"/>
              </a:buClr>
              <a:buSzPts val="1800"/>
              <a:buNone/>
              <a:defRPr/>
            </a:lvl8pPr>
            <a:lvl9pPr marL="1543050" lvl="8" indent="-85725" algn="l" rtl="0">
              <a:lnSpc>
                <a:spcPct val="80000"/>
              </a:lnSpc>
              <a:spcBef>
                <a:spcPts val="0"/>
              </a:spcBef>
              <a:spcAft>
                <a:spcPts val="0"/>
              </a:spcAft>
              <a:buClr>
                <a:srgbClr val="000000"/>
              </a:buClr>
              <a:buSzPts val="1800"/>
              <a:buNone/>
              <a:defRPr/>
            </a:lvl9pPr>
          </a:lstStyle>
          <a:p>
            <a:endParaRPr/>
          </a:p>
        </p:txBody>
      </p:sp>
      <p:pic>
        <p:nvPicPr>
          <p:cNvPr id="47" name="Google Shape;47;p7" descr="Exposure_Logo_Black.pdf"/>
          <p:cNvPicPr preferRelativeResize="0"/>
          <p:nvPr/>
        </p:nvPicPr>
        <p:blipFill rotWithShape="1">
          <a:blip r:embed="rId2">
            <a:alphaModFix/>
          </a:blip>
          <a:srcRect/>
          <a:stretch/>
        </p:blipFill>
        <p:spPr>
          <a:xfrm>
            <a:off x="176850" y="177450"/>
            <a:ext cx="545270" cy="129375"/>
          </a:xfrm>
          <a:prstGeom prst="rect">
            <a:avLst/>
          </a:prstGeom>
          <a:noFill/>
          <a:ln>
            <a:noFill/>
          </a:ln>
        </p:spPr>
      </p:pic>
      <p:sp>
        <p:nvSpPr>
          <p:cNvPr id="48" name="Google Shape;48;p7"/>
          <p:cNvSpPr txBox="1">
            <a:spLocks noGrp="1"/>
          </p:cNvSpPr>
          <p:nvPr>
            <p:ph type="sldNum" idx="12"/>
          </p:nvPr>
        </p:nvSpPr>
        <p:spPr>
          <a:xfrm>
            <a:off x="4492238" y="4905375"/>
            <a:ext cx="154800" cy="518091"/>
          </a:xfrm>
          <a:prstGeom prst="rect">
            <a:avLst/>
          </a:prstGeom>
          <a:noFill/>
          <a:ln>
            <a:noFill/>
          </a:ln>
        </p:spPr>
        <p:txBody>
          <a:bodyPr spcFirstLastPara="1" wrap="square" lIns="50800" tIns="50800" rIns="50800" bIns="50800" anchor="t" anchorCtr="0">
            <a:spAutoFit/>
          </a:bodyPr>
          <a:lstStyle>
            <a:lvl1pPr marL="0" lvl="0" indent="0" algn="ctr" rtl="0">
              <a:lnSpc>
                <a:spcPct val="100000"/>
              </a:lnSpc>
              <a:spcBef>
                <a:spcPts val="0"/>
              </a:spcBef>
              <a:spcAft>
                <a:spcPts val="0"/>
              </a:spcAft>
              <a:buClr>
                <a:srgbClr val="000000"/>
              </a:buClr>
              <a:buSzPts val="2400"/>
              <a:buFont typeface="Helvetica Neue"/>
              <a:buNone/>
              <a:defRPr sz="900" u="none">
                <a:solidFill>
                  <a:srgbClr val="000000"/>
                </a:solidFill>
              </a:defRPr>
            </a:lvl1pPr>
            <a:lvl2pPr marL="0" lvl="1" indent="0" algn="ctr" rtl="0">
              <a:lnSpc>
                <a:spcPct val="100000"/>
              </a:lnSpc>
              <a:spcBef>
                <a:spcPts val="0"/>
              </a:spcBef>
              <a:spcAft>
                <a:spcPts val="0"/>
              </a:spcAft>
              <a:buClr>
                <a:srgbClr val="000000"/>
              </a:buClr>
              <a:buSzPts val="2400"/>
              <a:buFont typeface="Helvetica Neue"/>
              <a:buNone/>
              <a:defRPr sz="900" u="none">
                <a:solidFill>
                  <a:srgbClr val="000000"/>
                </a:solidFill>
              </a:defRPr>
            </a:lvl2pPr>
            <a:lvl3pPr marL="0" lvl="2" indent="0" algn="ctr" rtl="0">
              <a:lnSpc>
                <a:spcPct val="100000"/>
              </a:lnSpc>
              <a:spcBef>
                <a:spcPts val="0"/>
              </a:spcBef>
              <a:spcAft>
                <a:spcPts val="0"/>
              </a:spcAft>
              <a:buClr>
                <a:srgbClr val="000000"/>
              </a:buClr>
              <a:buSzPts val="2400"/>
              <a:buFont typeface="Helvetica Neue"/>
              <a:buNone/>
              <a:defRPr sz="900" u="none">
                <a:solidFill>
                  <a:srgbClr val="000000"/>
                </a:solidFill>
              </a:defRPr>
            </a:lvl3pPr>
            <a:lvl4pPr marL="0" lvl="3" indent="0" algn="ctr" rtl="0">
              <a:lnSpc>
                <a:spcPct val="100000"/>
              </a:lnSpc>
              <a:spcBef>
                <a:spcPts val="0"/>
              </a:spcBef>
              <a:spcAft>
                <a:spcPts val="0"/>
              </a:spcAft>
              <a:buClr>
                <a:srgbClr val="000000"/>
              </a:buClr>
              <a:buSzPts val="2400"/>
              <a:buFont typeface="Helvetica Neue"/>
              <a:buNone/>
              <a:defRPr sz="900" u="none">
                <a:solidFill>
                  <a:srgbClr val="000000"/>
                </a:solidFill>
              </a:defRPr>
            </a:lvl4pPr>
            <a:lvl5pPr marL="0" lvl="4" indent="0" algn="ctr" rtl="0">
              <a:lnSpc>
                <a:spcPct val="100000"/>
              </a:lnSpc>
              <a:spcBef>
                <a:spcPts val="0"/>
              </a:spcBef>
              <a:spcAft>
                <a:spcPts val="0"/>
              </a:spcAft>
              <a:buClr>
                <a:srgbClr val="000000"/>
              </a:buClr>
              <a:buSzPts val="2400"/>
              <a:buFont typeface="Helvetica Neue"/>
              <a:buNone/>
              <a:defRPr sz="900" u="none">
                <a:solidFill>
                  <a:srgbClr val="000000"/>
                </a:solidFill>
              </a:defRPr>
            </a:lvl5pPr>
            <a:lvl6pPr marL="0" lvl="5" indent="0" algn="ctr" rtl="0">
              <a:lnSpc>
                <a:spcPct val="100000"/>
              </a:lnSpc>
              <a:spcBef>
                <a:spcPts val="0"/>
              </a:spcBef>
              <a:spcAft>
                <a:spcPts val="0"/>
              </a:spcAft>
              <a:buClr>
                <a:srgbClr val="000000"/>
              </a:buClr>
              <a:buSzPts val="2400"/>
              <a:buFont typeface="Helvetica Neue"/>
              <a:buNone/>
              <a:defRPr sz="900" u="none">
                <a:solidFill>
                  <a:srgbClr val="000000"/>
                </a:solidFill>
              </a:defRPr>
            </a:lvl6pPr>
            <a:lvl7pPr marL="0" lvl="6" indent="0" algn="ctr" rtl="0">
              <a:lnSpc>
                <a:spcPct val="100000"/>
              </a:lnSpc>
              <a:spcBef>
                <a:spcPts val="0"/>
              </a:spcBef>
              <a:spcAft>
                <a:spcPts val="0"/>
              </a:spcAft>
              <a:buClr>
                <a:srgbClr val="000000"/>
              </a:buClr>
              <a:buSzPts val="2400"/>
              <a:buFont typeface="Helvetica Neue"/>
              <a:buNone/>
              <a:defRPr sz="900" u="none">
                <a:solidFill>
                  <a:srgbClr val="000000"/>
                </a:solidFill>
              </a:defRPr>
            </a:lvl7pPr>
            <a:lvl8pPr marL="0" lvl="7" indent="0" algn="ctr" rtl="0">
              <a:lnSpc>
                <a:spcPct val="100000"/>
              </a:lnSpc>
              <a:spcBef>
                <a:spcPts val="0"/>
              </a:spcBef>
              <a:spcAft>
                <a:spcPts val="0"/>
              </a:spcAft>
              <a:buClr>
                <a:srgbClr val="000000"/>
              </a:buClr>
              <a:buSzPts val="2400"/>
              <a:buFont typeface="Helvetica Neue"/>
              <a:buNone/>
              <a:defRPr sz="900" u="none">
                <a:solidFill>
                  <a:srgbClr val="000000"/>
                </a:solidFill>
              </a:defRPr>
            </a:lvl8pPr>
            <a:lvl9pPr marL="0" lvl="8" indent="0" algn="ctr" rtl="0">
              <a:lnSpc>
                <a:spcPct val="100000"/>
              </a:lnSpc>
              <a:spcBef>
                <a:spcPts val="0"/>
              </a:spcBef>
              <a:spcAft>
                <a:spcPts val="0"/>
              </a:spcAft>
              <a:buClr>
                <a:srgbClr val="000000"/>
              </a:buClr>
              <a:buSzPts val="2400"/>
              <a:buFont typeface="Helvetica Neue"/>
              <a:buNone/>
              <a:defRPr sz="900" u="none">
                <a:solidFill>
                  <a:srgbClr val="000000"/>
                </a:solidFill>
              </a:defRPr>
            </a:lvl9pPr>
          </a:lstStyle>
          <a:p>
            <a:fld id="{00000000-1234-1234-1234-123412341234}" type="slidenum">
              <a:rPr lang="en-US" smtClean="0"/>
              <a:pPr/>
              <a:t>‹#›</a:t>
            </a:fld>
            <a:endParaRPr lang="en-US"/>
          </a:p>
        </p:txBody>
      </p:sp>
      <p:pic>
        <p:nvPicPr>
          <p:cNvPr id="49" name="Google Shape;49;p7"/>
          <p:cNvPicPr preferRelativeResize="0"/>
          <p:nvPr/>
        </p:nvPicPr>
        <p:blipFill>
          <a:blip r:embed="rId3">
            <a:alphaModFix/>
          </a:blip>
          <a:stretch>
            <a:fillRect/>
          </a:stretch>
        </p:blipFill>
        <p:spPr>
          <a:xfrm>
            <a:off x="8104294" y="4707047"/>
            <a:ext cx="907144" cy="292988"/>
          </a:xfrm>
          <a:prstGeom prst="rect">
            <a:avLst/>
          </a:prstGeom>
          <a:noFill/>
          <a:ln>
            <a:noFill/>
          </a:ln>
        </p:spPr>
      </p:pic>
    </p:spTree>
    <p:extLst>
      <p:ext uri="{BB962C8B-B14F-4D97-AF65-F5344CB8AC3E}">
        <p14:creationId xmlns:p14="http://schemas.microsoft.com/office/powerpoint/2010/main" val="1577731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A0A6-D3D7-30E9-E791-CE6B34607E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F42547-8EA6-CA94-DF06-C555115CF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8AC94-A5C8-51AC-8C06-131B76CA7EB5}"/>
              </a:ext>
            </a:extLst>
          </p:cNvPr>
          <p:cNvSpPr>
            <a:spLocks noGrp="1"/>
          </p:cNvSpPr>
          <p:nvPr>
            <p:ph type="dt" sz="half" idx="10"/>
          </p:nvPr>
        </p:nvSpPr>
        <p:spPr/>
        <p:txBody>
          <a:bodyPr/>
          <a:lstStyle/>
          <a:p>
            <a:fld id="{269AB02F-6389-4327-B3A8-0B6AE1DF5BC7}" type="datetimeFigureOut">
              <a:rPr lang="en-GB" smtClean="0"/>
              <a:t>11/04/2024</a:t>
            </a:fld>
            <a:endParaRPr lang="en-GB"/>
          </a:p>
        </p:txBody>
      </p:sp>
      <p:sp>
        <p:nvSpPr>
          <p:cNvPr id="5" name="Footer Placeholder 4">
            <a:extLst>
              <a:ext uri="{FF2B5EF4-FFF2-40B4-BE49-F238E27FC236}">
                <a16:creationId xmlns:a16="http://schemas.microsoft.com/office/drawing/2014/main" id="{B20FFE3B-8B68-8C64-C709-3FB17AF42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F8F4BC-2C10-68EF-4EBD-353903596E20}"/>
              </a:ext>
            </a:extLst>
          </p:cNvPr>
          <p:cNvSpPr>
            <a:spLocks noGrp="1"/>
          </p:cNvSpPr>
          <p:nvPr>
            <p:ph type="sldNum" sz="quarter" idx="12"/>
          </p:nvPr>
        </p:nvSpPr>
        <p:spPr/>
        <p:txBody>
          <a:bodyPr/>
          <a:lstStyle/>
          <a:p>
            <a:fld id="{4FD0F54A-418C-4217-AE4F-DB8A3769B737}" type="slidenum">
              <a:rPr lang="en-GB" smtClean="0"/>
              <a:t>‹#›</a:t>
            </a:fld>
            <a:endParaRPr lang="en-GB"/>
          </a:p>
        </p:txBody>
      </p:sp>
    </p:spTree>
    <p:extLst>
      <p:ext uri="{BB962C8B-B14F-4D97-AF65-F5344CB8AC3E}">
        <p14:creationId xmlns:p14="http://schemas.microsoft.com/office/powerpoint/2010/main" val="34488915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rge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640118" y="-4369"/>
            <a:ext cx="5498061" cy="51435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p>
        </p:txBody>
      </p:sp>
      <p:sp>
        <p:nvSpPr>
          <p:cNvPr id="2" name="Title 1"/>
          <p:cNvSpPr>
            <a:spLocks noGrp="1"/>
          </p:cNvSpPr>
          <p:nvPr>
            <p:ph type="title" hasCustomPrompt="1"/>
          </p:nvPr>
        </p:nvSpPr>
        <p:spPr>
          <a:xfrm>
            <a:off x="486336" y="376700"/>
            <a:ext cx="8228707" cy="467537"/>
          </a:xfrm>
          <a:prstGeom prst="rect">
            <a:avLst/>
          </a:prstGeom>
        </p:spPr>
        <p:txBody>
          <a:bodyPr vert="horz" lIns="36576" tIns="36576" rIns="36576" bIns="36576" rtlCol="0" anchor="t" anchorCtr="0">
            <a:noAutofit/>
          </a:bodyPr>
          <a:lstStyle>
            <a:lvl1pPr>
              <a:defRPr lang="en-US" dirty="0"/>
            </a:lvl1pPr>
          </a:lstStyle>
          <a:p>
            <a:pPr lvl="0"/>
            <a:r>
              <a:rPr lang="it-IT"/>
              <a:t>CLICK TO EDIT MASTER TITLE STYLE</a:t>
            </a:r>
            <a:endParaRPr lang="en-US"/>
          </a:p>
        </p:txBody>
      </p:sp>
    </p:spTree>
    <p:custDataLst>
      <p:tags r:id="rId1"/>
    </p:custDataLst>
    <p:extLst>
      <p:ext uri="{BB962C8B-B14F-4D97-AF65-F5344CB8AC3E}">
        <p14:creationId xmlns:p14="http://schemas.microsoft.com/office/powerpoint/2010/main" val="277422448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cture Square Cen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251681" y="1664196"/>
            <a:ext cx="2640639" cy="2792956"/>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p>
        </p:txBody>
      </p:sp>
      <p:sp>
        <p:nvSpPr>
          <p:cNvPr id="2" name="Title 1"/>
          <p:cNvSpPr>
            <a:spLocks noGrp="1"/>
          </p:cNvSpPr>
          <p:nvPr>
            <p:ph type="title" hasCustomPrompt="1"/>
          </p:nvPr>
        </p:nvSpPr>
        <p:spPr>
          <a:xfrm>
            <a:off x="485256" y="379113"/>
            <a:ext cx="8228707" cy="467537"/>
          </a:xfrm>
          <a:prstGeom prst="rect">
            <a:avLst/>
          </a:prstGeom>
        </p:spPr>
        <p:txBody>
          <a:bodyPr vert="horz" lIns="36576" tIns="36576" rIns="36576" bIns="36576" rtlCol="0" anchor="t" anchorCtr="0">
            <a:noAutofit/>
          </a:bodyPr>
          <a:lstStyle>
            <a:lvl1pPr>
              <a:defRPr lang="en-US" dirty="0"/>
            </a:lvl1pPr>
          </a:lstStyle>
          <a:p>
            <a:pPr lvl="0"/>
            <a:r>
              <a:rPr lang="it-IT"/>
              <a:t>CLICK TO EDIT MASTER TITLE STYLE</a:t>
            </a:r>
            <a:endParaRPr lang="en-US"/>
          </a:p>
        </p:txBody>
      </p:sp>
    </p:spTree>
    <p:custDataLst>
      <p:tags r:id="rId1"/>
    </p:custDataLst>
    <p:extLst>
      <p:ext uri="{BB962C8B-B14F-4D97-AF65-F5344CB8AC3E}">
        <p14:creationId xmlns:p14="http://schemas.microsoft.com/office/powerpoint/2010/main" val="387912831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89145" y="-7144"/>
            <a:ext cx="4572000" cy="5150358"/>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p>
        </p:txBody>
      </p:sp>
      <p:sp>
        <p:nvSpPr>
          <p:cNvPr id="2" name="Title 1"/>
          <p:cNvSpPr>
            <a:spLocks noGrp="1"/>
          </p:cNvSpPr>
          <p:nvPr>
            <p:ph type="title" hasCustomPrompt="1"/>
          </p:nvPr>
        </p:nvSpPr>
        <p:spPr>
          <a:xfrm>
            <a:off x="486192" y="379421"/>
            <a:ext cx="8228707" cy="467537"/>
          </a:xfrm>
          <a:prstGeom prst="rect">
            <a:avLst/>
          </a:prstGeom>
        </p:spPr>
        <p:txBody>
          <a:bodyPr vert="horz" lIns="36576" tIns="36576" rIns="36576" bIns="36576" rtlCol="0" anchor="t" anchorCtr="0">
            <a:noAutofit/>
          </a:bodyPr>
          <a:lstStyle>
            <a:lvl1pPr>
              <a:defRPr lang="en-US" dirty="0"/>
            </a:lvl1pPr>
          </a:lstStyle>
          <a:p>
            <a:pPr lvl="0"/>
            <a:r>
              <a:rPr lang="it-IT"/>
              <a:t>CLICK TO EDIT MASTER TITLE STYLE</a:t>
            </a:r>
            <a:endParaRPr lang="en-US"/>
          </a:p>
        </p:txBody>
      </p:sp>
    </p:spTree>
    <p:custDataLst>
      <p:tags r:id="rId1"/>
    </p:custDataLst>
    <p:extLst>
      <p:ext uri="{BB962C8B-B14F-4D97-AF65-F5344CB8AC3E}">
        <p14:creationId xmlns:p14="http://schemas.microsoft.com/office/powerpoint/2010/main" val="7495400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Picture Grid">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4788426" y="1414320"/>
            <a:ext cx="1597660" cy="1281545"/>
          </a:xfrm>
          <a:prstGeom prst="rect">
            <a:avLst/>
          </a:prstGeom>
        </p:spPr>
        <p:txBody>
          <a:bodyPr vert="horz" lIns="64291" tIns="32146" rIns="64291" bIns="32146"/>
          <a:lstStyle>
            <a:lvl1pPr>
              <a:defRPr sz="900">
                <a:latin typeface="Lato Regular"/>
                <a:ea typeface="Lato Regular"/>
                <a:cs typeface="Lato Regular"/>
              </a:defRPr>
            </a:lvl1pPr>
          </a:lstStyle>
          <a:p>
            <a:r>
              <a:rPr lang="en-US"/>
              <a:t>Click icon to add picture</a:t>
            </a:r>
          </a:p>
        </p:txBody>
      </p:sp>
      <p:sp>
        <p:nvSpPr>
          <p:cNvPr id="9" name="Picture Placeholder 7"/>
          <p:cNvSpPr>
            <a:spLocks noGrp="1"/>
          </p:cNvSpPr>
          <p:nvPr>
            <p:ph type="pic" sz="quarter" idx="10"/>
          </p:nvPr>
        </p:nvSpPr>
        <p:spPr>
          <a:xfrm>
            <a:off x="580269" y="1414319"/>
            <a:ext cx="1597660" cy="1293090"/>
          </a:xfrm>
          <a:prstGeom prst="rect">
            <a:avLst/>
          </a:prstGeom>
        </p:spPr>
        <p:txBody>
          <a:bodyPr vert="horz" lIns="64291" tIns="32146" rIns="64291" bIns="32146"/>
          <a:lstStyle>
            <a:lvl1pPr>
              <a:defRPr sz="900">
                <a:latin typeface="Lato Regular"/>
                <a:ea typeface="Lato Regular"/>
                <a:cs typeface="Lato Regular"/>
              </a:defRPr>
            </a:lvl1pPr>
          </a:lstStyle>
          <a:p>
            <a:r>
              <a:rPr lang="en-US"/>
              <a:t>Click icon to add picture</a:t>
            </a:r>
          </a:p>
        </p:txBody>
      </p:sp>
      <p:sp>
        <p:nvSpPr>
          <p:cNvPr id="10" name="Picture Placeholder 7"/>
          <p:cNvSpPr>
            <a:spLocks noGrp="1"/>
          </p:cNvSpPr>
          <p:nvPr>
            <p:ph type="pic" sz="quarter" idx="11"/>
          </p:nvPr>
        </p:nvSpPr>
        <p:spPr>
          <a:xfrm>
            <a:off x="580269" y="2908124"/>
            <a:ext cx="1597660" cy="1293091"/>
          </a:xfrm>
          <a:prstGeom prst="rect">
            <a:avLst/>
          </a:prstGeom>
        </p:spPr>
        <p:txBody>
          <a:bodyPr vert="horz" lIns="64291" tIns="32146" rIns="64291" bIns="32146"/>
          <a:lstStyle>
            <a:lvl1pPr>
              <a:defRPr sz="900">
                <a:latin typeface="Lato Regular"/>
                <a:ea typeface="Lato Regular"/>
                <a:cs typeface="Lato Regular"/>
              </a:defRPr>
            </a:lvl1pPr>
          </a:lstStyle>
          <a:p>
            <a:r>
              <a:rPr lang="en-US"/>
              <a:t>Click icon to add picture</a:t>
            </a:r>
          </a:p>
        </p:txBody>
      </p:sp>
      <p:sp>
        <p:nvSpPr>
          <p:cNvPr id="13" name="Picture Placeholder 7"/>
          <p:cNvSpPr>
            <a:spLocks noGrp="1"/>
          </p:cNvSpPr>
          <p:nvPr>
            <p:ph type="pic" sz="quarter" idx="13"/>
          </p:nvPr>
        </p:nvSpPr>
        <p:spPr>
          <a:xfrm>
            <a:off x="4788426" y="2908124"/>
            <a:ext cx="1597660" cy="1288654"/>
          </a:xfrm>
          <a:prstGeom prst="rect">
            <a:avLst/>
          </a:prstGeom>
        </p:spPr>
        <p:txBody>
          <a:bodyPr vert="horz" lIns="64291" tIns="32146" rIns="64291" bIns="32146"/>
          <a:lstStyle>
            <a:lvl1pPr>
              <a:defRPr sz="900">
                <a:latin typeface="Lato Regular"/>
                <a:ea typeface="Lato Regular"/>
                <a:cs typeface="Lato Regular"/>
              </a:defRPr>
            </a:lvl1pPr>
          </a:lstStyle>
          <a:p>
            <a:r>
              <a:rPr lang="en-US"/>
              <a:t>Click icon to add picture</a:t>
            </a:r>
          </a:p>
        </p:txBody>
      </p:sp>
      <p:sp>
        <p:nvSpPr>
          <p:cNvPr id="7" name="Title 1"/>
          <p:cNvSpPr>
            <a:spLocks noGrp="1"/>
          </p:cNvSpPr>
          <p:nvPr>
            <p:ph type="title" hasCustomPrompt="1"/>
          </p:nvPr>
        </p:nvSpPr>
        <p:spPr>
          <a:xfrm>
            <a:off x="485256" y="376712"/>
            <a:ext cx="8228707" cy="467537"/>
          </a:xfrm>
          <a:prstGeom prst="rect">
            <a:avLst/>
          </a:prstGeom>
        </p:spPr>
        <p:txBody>
          <a:bodyPr vert="horz" lIns="36576" tIns="36576" rIns="36576" bIns="36576" rtlCol="0" anchor="t" anchorCtr="0">
            <a:noAutofit/>
          </a:bodyPr>
          <a:lstStyle>
            <a:lvl1pPr>
              <a:defRPr lang="en-US" dirty="0"/>
            </a:lvl1pPr>
          </a:lstStyle>
          <a:p>
            <a:pPr lvl="0"/>
            <a:r>
              <a:rPr lang="it-IT"/>
              <a:t>CLICK TO EDIT MASTER TITLE STYLE</a:t>
            </a:r>
            <a:endParaRPr lang="en-US"/>
          </a:p>
        </p:txBody>
      </p:sp>
    </p:spTree>
    <p:custDataLst>
      <p:tags r:id="rId1"/>
    </p:custDataLst>
    <p:extLst>
      <p:ext uri="{BB962C8B-B14F-4D97-AF65-F5344CB8AC3E}">
        <p14:creationId xmlns:p14="http://schemas.microsoft.com/office/powerpoint/2010/main" val="259142488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5"/>
            <a:ext cx="9144000" cy="3330215"/>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p>
        </p:txBody>
      </p:sp>
      <p:sp>
        <p:nvSpPr>
          <p:cNvPr id="2" name="Title 1"/>
          <p:cNvSpPr>
            <a:spLocks noGrp="1"/>
          </p:cNvSpPr>
          <p:nvPr>
            <p:ph type="title" hasCustomPrompt="1"/>
          </p:nvPr>
        </p:nvSpPr>
        <p:spPr>
          <a:xfrm>
            <a:off x="479430" y="3316937"/>
            <a:ext cx="8228707" cy="857250"/>
          </a:xfrm>
          <a:prstGeom prst="rect">
            <a:avLst/>
          </a:prstGeom>
        </p:spPr>
        <p:txBody>
          <a:bodyPr vert="horz" lIns="36576" tIns="36576" rIns="36576" bIns="36576" rtlCol="0" anchor="ctr" anchorCtr="0">
            <a:noAutofit/>
          </a:bodyPr>
          <a:lstStyle>
            <a:lvl1pPr algn="ctr">
              <a:defRPr lang="en-US" dirty="0"/>
            </a:lvl1pPr>
          </a:lstStyle>
          <a:p>
            <a:pPr lvl="0"/>
            <a:r>
              <a:rPr lang="it-IT"/>
              <a:t>CLICK TO EDIT MASTER TITLE STYLE</a:t>
            </a:r>
            <a:endParaRPr lang="en-US"/>
          </a:p>
        </p:txBody>
      </p:sp>
    </p:spTree>
    <p:custDataLst>
      <p:tags r:id="rId1"/>
    </p:custDataLst>
    <p:extLst>
      <p:ext uri="{BB962C8B-B14F-4D97-AF65-F5344CB8AC3E}">
        <p14:creationId xmlns:p14="http://schemas.microsoft.com/office/powerpoint/2010/main" val="2139156542"/>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p>
        </p:txBody>
      </p:sp>
      <p:sp>
        <p:nvSpPr>
          <p:cNvPr id="4" name="Title 1"/>
          <p:cNvSpPr>
            <a:spLocks noGrp="1"/>
          </p:cNvSpPr>
          <p:nvPr>
            <p:ph type="title" hasCustomPrompt="1"/>
          </p:nvPr>
        </p:nvSpPr>
        <p:spPr>
          <a:xfrm>
            <a:off x="457647" y="-471825"/>
            <a:ext cx="8228707" cy="467537"/>
          </a:xfrm>
          <a:prstGeom prst="rect">
            <a:avLst/>
          </a:prstGeom>
        </p:spPr>
        <p:txBody>
          <a:bodyPr vert="horz" lIns="36576" tIns="36576" rIns="36576" bIns="36576" rtlCol="0" anchor="t" anchorCtr="0">
            <a:noAutofit/>
          </a:bodyPr>
          <a:lstStyle>
            <a:lvl1pPr>
              <a:defRPr lang="en-US" dirty="0"/>
            </a:lvl1pPr>
          </a:lstStyle>
          <a:p>
            <a:pPr lvl="0"/>
            <a:r>
              <a:rPr lang="it-IT"/>
              <a:t>CLICK TO EDIT MASTER TITLE STYLE</a:t>
            </a:r>
            <a:endParaRPr lang="en-US"/>
          </a:p>
        </p:txBody>
      </p:sp>
    </p:spTree>
    <p:custDataLst>
      <p:tags r:id="rId1"/>
    </p:custDataLst>
    <p:extLst>
      <p:ext uri="{BB962C8B-B14F-4D97-AF65-F5344CB8AC3E}">
        <p14:creationId xmlns:p14="http://schemas.microsoft.com/office/powerpoint/2010/main" val="308602605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21502B-DFDB-485B-8908-AA4B82DDB31A}"/>
              </a:ext>
            </a:extLst>
          </p:cNvPr>
          <p:cNvSpPr>
            <a:spLocks noGrp="1"/>
          </p:cNvSpPr>
          <p:nvPr>
            <p:ph idx="1"/>
          </p:nvPr>
        </p:nvSpPr>
        <p:spPr>
          <a:xfrm>
            <a:off x="413148" y="1369219"/>
            <a:ext cx="2479826" cy="3263504"/>
          </a:xfrm>
        </p:spPr>
        <p:txBody>
          <a:bodyPr/>
          <a:lstStyle>
            <a:lvl1pPr>
              <a:spcBef>
                <a:spcPts val="0"/>
              </a:spcBef>
              <a:defRPr/>
            </a:lvl1pPr>
            <a:lvl2pPr>
              <a:spcBef>
                <a:spcPts val="0"/>
              </a:spcBef>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861DD2D4-67B1-4B09-8461-E66440AA2C36}"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Content Placeholder 2">
            <a:extLst>
              <a:ext uri="{FF2B5EF4-FFF2-40B4-BE49-F238E27FC236}">
                <a16:creationId xmlns:a16="http://schemas.microsoft.com/office/drawing/2014/main" id="{CB2FD64E-6D9A-4563-B45F-40CAACBCD876}"/>
              </a:ext>
            </a:extLst>
          </p:cNvPr>
          <p:cNvSpPr>
            <a:spLocks noGrp="1"/>
          </p:cNvSpPr>
          <p:nvPr>
            <p:ph idx="14"/>
          </p:nvPr>
        </p:nvSpPr>
        <p:spPr>
          <a:xfrm>
            <a:off x="3358876" y="1369219"/>
            <a:ext cx="2479826" cy="3263504"/>
          </a:xfrm>
        </p:spPr>
        <p:txBody>
          <a:bodyPr/>
          <a:lstStyle>
            <a:lvl1pPr>
              <a:spcBef>
                <a:spcPts val="0"/>
              </a:spcBef>
              <a:defRPr/>
            </a:lvl1pPr>
            <a:lvl2pPr>
              <a:spcBef>
                <a:spcPts val="0"/>
              </a:spcBef>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F85A454-1384-40B7-B543-0B6F4FD07A93}"/>
              </a:ext>
            </a:extLst>
          </p:cNvPr>
          <p:cNvSpPr>
            <a:spLocks noGrp="1"/>
          </p:cNvSpPr>
          <p:nvPr>
            <p:ph idx="15"/>
          </p:nvPr>
        </p:nvSpPr>
        <p:spPr>
          <a:xfrm>
            <a:off x="6304606" y="1369219"/>
            <a:ext cx="2479826" cy="3263504"/>
          </a:xfrm>
        </p:spPr>
        <p:txBody>
          <a:bodyPr/>
          <a:lstStyle>
            <a:lvl1pPr>
              <a:spcBef>
                <a:spcPts val="0"/>
              </a:spcBef>
              <a:defRPr/>
            </a:lvl1pPr>
            <a:lvl2pPr>
              <a:spcBef>
                <a:spcPts val="0"/>
              </a:spcBef>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2288231"/>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60807-FECC-414C-9589-922E7A02D9BD}"/>
              </a:ext>
              <a:ext uri="{C183D7F6-B498-43B3-948B-1728B52AA6E4}">
                <adec:decorative xmlns:adec="http://schemas.microsoft.com/office/drawing/2017/decorative" val="1"/>
              </a:ext>
            </a:extLst>
          </p:cNvPr>
          <p:cNvSpPr/>
          <p:nvPr/>
        </p:nvSpPr>
        <p:spPr>
          <a:xfrm>
            <a:off x="0" y="0"/>
            <a:ext cx="9144000" cy="5143500"/>
          </a:xfrm>
          <a:prstGeom prst="rect">
            <a:avLst/>
          </a:prstGeom>
          <a:solidFill>
            <a:srgbClr val="005C6E"/>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ctrTitle"/>
          </p:nvPr>
        </p:nvSpPr>
        <p:spPr>
          <a:xfrm>
            <a:off x="475546" y="2020924"/>
            <a:ext cx="6884810" cy="842096"/>
          </a:xfrm>
        </p:spPr>
        <p:txBody>
          <a:bodyPr>
            <a:noAutofit/>
          </a:bodyPr>
          <a:lstStyle>
            <a:lvl1pPr algn="l">
              <a:defRPr sz="3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4274" y="3047569"/>
            <a:ext cx="5454972" cy="753341"/>
          </a:xfrm>
        </p:spPr>
        <p:txBody>
          <a:bodyPr>
            <a:noAutofit/>
          </a:bodyPr>
          <a:lstStyle>
            <a:lvl1pPr marL="0" indent="0" algn="l">
              <a:buNone/>
              <a:defRPr sz="2200">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pic>
        <p:nvPicPr>
          <p:cNvPr id="7" name="Picture 6" descr="AbilityNet logo">
            <a:extLst>
              <a:ext uri="{FF2B5EF4-FFF2-40B4-BE49-F238E27FC236}">
                <a16:creationId xmlns:a16="http://schemas.microsoft.com/office/drawing/2014/main" id="{4FA13403-750E-D248-915C-AD569C4697BF}"/>
              </a:ext>
            </a:extLst>
          </p:cNvPr>
          <p:cNvPicPr>
            <a:picLocks noChangeAspect="1"/>
          </p:cNvPicPr>
          <p:nvPr/>
        </p:nvPicPr>
        <p:blipFill>
          <a:blip r:embed="rId3"/>
          <a:stretch>
            <a:fillRect/>
          </a:stretch>
        </p:blipFill>
        <p:spPr>
          <a:xfrm>
            <a:off x="5949247" y="406398"/>
            <a:ext cx="2808524" cy="965204"/>
          </a:xfrm>
          <a:prstGeom prst="rect">
            <a:avLst/>
          </a:prstGeom>
        </p:spPr>
      </p:pic>
      <p:sp>
        <p:nvSpPr>
          <p:cNvPr id="6" name="Slide Number Placeholder 6">
            <a:extLst>
              <a:ext uri="{FF2B5EF4-FFF2-40B4-BE49-F238E27FC236}">
                <a16:creationId xmlns:a16="http://schemas.microsoft.com/office/drawing/2014/main" id="{9BB46AB0-ACDA-B64D-A233-8B1B05A94714}"/>
              </a:ext>
            </a:extLst>
          </p:cNvPr>
          <p:cNvSpPr>
            <a:spLocks noGrp="1"/>
          </p:cNvSpPr>
          <p:nvPr>
            <p:ph type="sldNum" sz="quarter" idx="10"/>
          </p:nvPr>
        </p:nvSpPr>
        <p:spPr>
          <a:xfrm>
            <a:off x="5854701" y="4773218"/>
            <a:ext cx="2840038" cy="322659"/>
          </a:xfrm>
          <a:prstGeom prst="rect">
            <a:avLst/>
          </a:prstGeom>
        </p:spPr>
        <p:txBody>
          <a:bodyPr/>
          <a:lstStyle>
            <a:lvl1pPr algn="r" eaLnBrk="1" fontAlgn="auto" hangingPunct="1">
              <a:spcBef>
                <a:spcPts val="0"/>
              </a:spcBef>
              <a:spcAft>
                <a:spcPts val="0"/>
              </a:spcAft>
              <a:defRPr sz="1400">
                <a:solidFill>
                  <a:srgbClr val="005C6E"/>
                </a:solidFill>
                <a:latin typeface="Arial"/>
                <a:cs typeface="Arial"/>
              </a:defRPr>
            </a:lvl1pPr>
          </a:lstStyle>
          <a:p>
            <a:fld id="{CDBB7EAF-40C7-44CF-A170-D62562FDE5CC}" type="slidenum">
              <a:rPr lang="en-GB" smtClean="0"/>
              <a:t>‹#›</a:t>
            </a:fld>
            <a:endParaRPr lang="en-GB"/>
          </a:p>
        </p:txBody>
      </p:sp>
    </p:spTree>
    <p:custDataLst>
      <p:tags r:id="rId1"/>
    </p:custDataLst>
    <p:extLst>
      <p:ext uri="{BB962C8B-B14F-4D97-AF65-F5344CB8AC3E}">
        <p14:creationId xmlns:p14="http://schemas.microsoft.com/office/powerpoint/2010/main" val="15150670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AbilityNet logo">
            <a:extLst>
              <a:ext uri="{FF2B5EF4-FFF2-40B4-BE49-F238E27FC236}">
                <a16:creationId xmlns:a16="http://schemas.microsoft.com/office/drawing/2014/main" id="{DDE679A9-B441-3BDA-6E07-6FA78C9EDAC0}"/>
              </a:ext>
            </a:extLst>
          </p:cNvPr>
          <p:cNvPicPr>
            <a:picLocks noChangeAspect="1"/>
          </p:cNvPicPr>
          <p:nvPr/>
        </p:nvPicPr>
        <p:blipFill>
          <a:blip r:embed="rId3"/>
          <a:stretch>
            <a:fillRect/>
          </a:stretch>
        </p:blipFill>
        <p:spPr>
          <a:xfrm>
            <a:off x="6815472" y="0"/>
            <a:ext cx="2328528" cy="1135036"/>
          </a:xfrm>
          <a:prstGeom prst="rect">
            <a:avLst/>
          </a:prstGeom>
        </p:spPr>
      </p:pic>
      <p:cxnSp>
        <p:nvCxnSpPr>
          <p:cNvPr id="5" name="Straight Connector 4">
            <a:extLst>
              <a:ext uri="{FF2B5EF4-FFF2-40B4-BE49-F238E27FC236}">
                <a16:creationId xmlns:a16="http://schemas.microsoft.com/office/drawing/2014/main" id="{70309455-8157-2D44-8A81-6590FA71B8FF}"/>
              </a:ext>
            </a:extLst>
          </p:cNvPr>
          <p:cNvCxnSpPr>
            <a:cxnSpLocks/>
          </p:cNvCxnSpPr>
          <p:nvPr/>
        </p:nvCxnSpPr>
        <p:spPr>
          <a:xfrm flipH="1">
            <a:off x="457200" y="1093928"/>
            <a:ext cx="8237538"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EC4F43E-5654-954B-9DA8-2DA379DF33A6}"/>
              </a:ext>
            </a:extLst>
          </p:cNvPr>
          <p:cNvSpPr txBox="1">
            <a:spLocks noChangeArrowheads="1"/>
          </p:cNvSpPr>
          <p:nvPr/>
        </p:nvSpPr>
        <p:spPr bwMode="auto">
          <a:xfrm>
            <a:off x="1770065" y="486370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800"/>
          </a:p>
        </p:txBody>
      </p:sp>
      <p:sp>
        <p:nvSpPr>
          <p:cNvPr id="2" name="Title 1"/>
          <p:cNvSpPr>
            <a:spLocks noGrp="1"/>
          </p:cNvSpPr>
          <p:nvPr>
            <p:ph type="title"/>
          </p:nvPr>
        </p:nvSpPr>
        <p:spPr>
          <a:xfrm>
            <a:off x="457201" y="618613"/>
            <a:ext cx="6600825" cy="473844"/>
          </a:xfrm>
        </p:spPr>
        <p:txBody>
          <a:bodyPr>
            <a:noAutofit/>
          </a:bodyPr>
          <a:lstStyle>
            <a:lvl1pPr>
              <a:defRPr b="1">
                <a:solidFill>
                  <a:srgbClr val="005C6E"/>
                </a:solidFill>
              </a:defRPr>
            </a:lvl1pPr>
          </a:lstStyle>
          <a:p>
            <a:r>
              <a:rPr lang="en-US"/>
              <a:t>Click to edit Master title style</a:t>
            </a:r>
          </a:p>
        </p:txBody>
      </p:sp>
      <p:sp>
        <p:nvSpPr>
          <p:cNvPr id="3" name="Content Placeholder 2"/>
          <p:cNvSpPr>
            <a:spLocks noGrp="1"/>
          </p:cNvSpPr>
          <p:nvPr>
            <p:ph idx="1"/>
          </p:nvPr>
        </p:nvSpPr>
        <p:spPr>
          <a:xfrm>
            <a:off x="457200" y="1205147"/>
            <a:ext cx="8229600" cy="3210735"/>
          </a:xfrm>
        </p:spPr>
        <p:txBody>
          <a:bodyPr>
            <a:noAutofit/>
          </a:bodyPr>
          <a:lstStyle>
            <a:lvl1pPr>
              <a:defRPr sz="2400">
                <a:solidFill>
                  <a:srgbClr val="005C6E"/>
                </a:solidFill>
              </a:defRPr>
            </a:lvl1pPr>
            <a:lvl2pPr>
              <a:defRPr sz="2100">
                <a:solidFill>
                  <a:srgbClr val="005C6E"/>
                </a:solidFill>
              </a:defRPr>
            </a:lvl2pPr>
            <a:lvl3pPr>
              <a:defRPr sz="1800">
                <a:solidFill>
                  <a:srgbClr val="005C6E"/>
                </a:solidFill>
              </a:defRPr>
            </a:lvl3pPr>
            <a:lvl4pPr>
              <a:defRPr sz="2000">
                <a:solidFill>
                  <a:srgbClr val="005C6E"/>
                </a:solidFill>
              </a:defRPr>
            </a:lvl4pPr>
            <a:lvl5pPr>
              <a:defRPr sz="2000">
                <a:solidFill>
                  <a:srgbClr val="005C6E"/>
                </a:solidFill>
              </a:defRPr>
            </a:lvl5pPr>
          </a:lstStyle>
          <a:p>
            <a:pPr lvl="0"/>
            <a:r>
              <a:rPr lang="en-US" altLang="en-US"/>
              <a:t>Click to edit Master text styles</a:t>
            </a:r>
          </a:p>
          <a:p>
            <a:pPr lvl="1"/>
            <a:r>
              <a:rPr lang="en-US" altLang="en-US"/>
              <a:t>Second level</a:t>
            </a:r>
          </a:p>
          <a:p>
            <a:pPr lvl="2"/>
            <a:r>
              <a:rPr lang="en-US" altLang="en-US"/>
              <a:t>Third level</a:t>
            </a:r>
          </a:p>
        </p:txBody>
      </p:sp>
      <p:sp>
        <p:nvSpPr>
          <p:cNvPr id="8" name="Slide Number Placeholder 6">
            <a:extLst>
              <a:ext uri="{FF2B5EF4-FFF2-40B4-BE49-F238E27FC236}">
                <a16:creationId xmlns:a16="http://schemas.microsoft.com/office/drawing/2014/main" id="{ECFB8C91-0A1B-4243-9112-30C1085CE6A1}"/>
              </a:ext>
            </a:extLst>
          </p:cNvPr>
          <p:cNvSpPr>
            <a:spLocks noGrp="1"/>
          </p:cNvSpPr>
          <p:nvPr>
            <p:ph type="sldNum" sz="quarter" idx="10"/>
          </p:nvPr>
        </p:nvSpPr>
        <p:spPr>
          <a:xfrm>
            <a:off x="5854701" y="4773218"/>
            <a:ext cx="2840038" cy="322659"/>
          </a:xfrm>
          <a:prstGeom prst="rect">
            <a:avLst/>
          </a:prstGeom>
        </p:spPr>
        <p:txBody>
          <a:bodyPr/>
          <a:lstStyle>
            <a:lvl1pPr algn="r" eaLnBrk="1" fontAlgn="auto" hangingPunct="1">
              <a:spcBef>
                <a:spcPts val="0"/>
              </a:spcBef>
              <a:spcAft>
                <a:spcPts val="0"/>
              </a:spcAft>
              <a:defRPr sz="1400">
                <a:solidFill>
                  <a:srgbClr val="005C6E"/>
                </a:solidFill>
                <a:latin typeface="Arial"/>
                <a:cs typeface="Arial"/>
              </a:defRPr>
            </a:lvl1pPr>
          </a:lstStyle>
          <a:p>
            <a:fld id="{CDBB7EAF-40C7-44CF-A170-D62562FDE5CC}" type="slidenum">
              <a:rPr lang="en-GB" smtClean="0"/>
              <a:t>‹#›</a:t>
            </a:fld>
            <a:endParaRPr lang="en-GB"/>
          </a:p>
        </p:txBody>
      </p:sp>
      <p:cxnSp>
        <p:nvCxnSpPr>
          <p:cNvPr id="11" name="Straight Connector 10">
            <a:extLst>
              <a:ext uri="{FF2B5EF4-FFF2-40B4-BE49-F238E27FC236}">
                <a16:creationId xmlns:a16="http://schemas.microsoft.com/office/drawing/2014/main" id="{01654B42-8C62-BF8A-6680-55B67618BED3}"/>
              </a:ext>
            </a:extLst>
          </p:cNvPr>
          <p:cNvCxnSpPr>
            <a:cxnSpLocks/>
          </p:cNvCxnSpPr>
          <p:nvPr/>
        </p:nvCxnSpPr>
        <p:spPr>
          <a:xfrm flipH="1">
            <a:off x="457200" y="4429807"/>
            <a:ext cx="82296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1726835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pic>
        <p:nvPicPr>
          <p:cNvPr id="9" name="Picture 8" descr="AbilityNet logo">
            <a:extLst>
              <a:ext uri="{FF2B5EF4-FFF2-40B4-BE49-F238E27FC236}">
                <a16:creationId xmlns:a16="http://schemas.microsoft.com/office/drawing/2014/main" id="{DDE679A9-B441-3BDA-6E07-6FA78C9EDAC0}"/>
              </a:ext>
            </a:extLst>
          </p:cNvPr>
          <p:cNvPicPr>
            <a:picLocks noChangeAspect="1"/>
          </p:cNvPicPr>
          <p:nvPr/>
        </p:nvPicPr>
        <p:blipFill>
          <a:blip r:embed="rId3"/>
          <a:stretch>
            <a:fillRect/>
          </a:stretch>
        </p:blipFill>
        <p:spPr>
          <a:xfrm>
            <a:off x="6815472" y="0"/>
            <a:ext cx="2328528" cy="1135036"/>
          </a:xfrm>
          <a:prstGeom prst="rect">
            <a:avLst/>
          </a:prstGeom>
        </p:spPr>
      </p:pic>
      <p:sp>
        <p:nvSpPr>
          <p:cNvPr id="7" name="TextBox 6">
            <a:extLst>
              <a:ext uri="{FF2B5EF4-FFF2-40B4-BE49-F238E27FC236}">
                <a16:creationId xmlns:a16="http://schemas.microsoft.com/office/drawing/2014/main" id="{BEC4F43E-5654-954B-9DA8-2DA379DF33A6}"/>
              </a:ext>
            </a:extLst>
          </p:cNvPr>
          <p:cNvSpPr txBox="1">
            <a:spLocks noChangeArrowheads="1"/>
          </p:cNvSpPr>
          <p:nvPr/>
        </p:nvSpPr>
        <p:spPr bwMode="auto">
          <a:xfrm>
            <a:off x="1770065" y="486370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800"/>
          </a:p>
        </p:txBody>
      </p:sp>
      <p:sp>
        <p:nvSpPr>
          <p:cNvPr id="4" name="Rectangle 3">
            <a:extLst>
              <a:ext uri="{FF2B5EF4-FFF2-40B4-BE49-F238E27FC236}">
                <a16:creationId xmlns:a16="http://schemas.microsoft.com/office/drawing/2014/main" id="{3275522D-69AE-9277-2758-4559FE57CF03}"/>
              </a:ext>
            </a:extLst>
          </p:cNvPr>
          <p:cNvSpPr/>
          <p:nvPr/>
        </p:nvSpPr>
        <p:spPr>
          <a:xfrm>
            <a:off x="0" y="1090290"/>
            <a:ext cx="9144000" cy="2962922"/>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a:p>
        </p:txBody>
      </p:sp>
      <p:sp>
        <p:nvSpPr>
          <p:cNvPr id="2" name="Title 1"/>
          <p:cNvSpPr>
            <a:spLocks noGrp="1"/>
          </p:cNvSpPr>
          <p:nvPr>
            <p:ph type="title"/>
          </p:nvPr>
        </p:nvSpPr>
        <p:spPr>
          <a:xfrm>
            <a:off x="377303" y="2334828"/>
            <a:ext cx="8389397" cy="473844"/>
          </a:xfrm>
        </p:spPr>
        <p:txBody>
          <a:bodyPr>
            <a:noAutofit/>
          </a:bodyPr>
          <a:lstStyle>
            <a:lvl1pPr algn="ctr">
              <a:defRPr b="1">
                <a:solidFill>
                  <a:srgbClr val="005C6E"/>
                </a:solidFill>
              </a:defRPr>
            </a:lvl1pPr>
          </a:lstStyle>
          <a:p>
            <a:r>
              <a:rPr lang="en-US"/>
              <a:t>Click to edit Master title style</a:t>
            </a:r>
          </a:p>
        </p:txBody>
      </p:sp>
      <p:sp>
        <p:nvSpPr>
          <p:cNvPr id="8" name="Slide Number Placeholder 6">
            <a:extLst>
              <a:ext uri="{FF2B5EF4-FFF2-40B4-BE49-F238E27FC236}">
                <a16:creationId xmlns:a16="http://schemas.microsoft.com/office/drawing/2014/main" id="{ECFB8C91-0A1B-4243-9112-30C1085CE6A1}"/>
              </a:ext>
            </a:extLst>
          </p:cNvPr>
          <p:cNvSpPr>
            <a:spLocks noGrp="1"/>
          </p:cNvSpPr>
          <p:nvPr>
            <p:ph type="sldNum" sz="quarter" idx="10"/>
          </p:nvPr>
        </p:nvSpPr>
        <p:spPr>
          <a:xfrm>
            <a:off x="5854701" y="4773218"/>
            <a:ext cx="2840038" cy="322659"/>
          </a:xfrm>
          <a:prstGeom prst="rect">
            <a:avLst/>
          </a:prstGeom>
        </p:spPr>
        <p:txBody>
          <a:bodyPr/>
          <a:lstStyle>
            <a:lvl1pPr algn="r" eaLnBrk="1" fontAlgn="auto" hangingPunct="1">
              <a:spcBef>
                <a:spcPts val="0"/>
              </a:spcBef>
              <a:spcAft>
                <a:spcPts val="0"/>
              </a:spcAft>
              <a:defRPr sz="1400">
                <a:solidFill>
                  <a:srgbClr val="005C6E"/>
                </a:solidFill>
                <a:latin typeface="Arial"/>
                <a:cs typeface="Arial"/>
              </a:defRPr>
            </a:lvl1pPr>
          </a:lstStyle>
          <a:p>
            <a:fld id="{CDBB7EAF-40C7-44CF-A170-D62562FDE5CC}" type="slidenum">
              <a:rPr lang="en-GB" smtClean="0"/>
              <a:t>‹#›</a:t>
            </a:fld>
            <a:endParaRPr lang="en-GB"/>
          </a:p>
        </p:txBody>
      </p:sp>
    </p:spTree>
    <p:custDataLst>
      <p:tags r:id="rId1"/>
    </p:custDataLst>
    <p:extLst>
      <p:ext uri="{BB962C8B-B14F-4D97-AF65-F5344CB8AC3E}">
        <p14:creationId xmlns:p14="http://schemas.microsoft.com/office/powerpoint/2010/main" val="3705570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2587B-F1FD-1643-9869-51854CB3DDA6}"/>
              </a:ext>
            </a:extLst>
          </p:cNvPr>
          <p:cNvSpPr txBox="1">
            <a:spLocks noChangeArrowheads="1"/>
          </p:cNvSpPr>
          <p:nvPr/>
        </p:nvSpPr>
        <p:spPr bwMode="auto">
          <a:xfrm>
            <a:off x="1905002" y="486727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800">
              <a:solidFill>
                <a:srgbClr val="0E3C20"/>
              </a:solidFill>
            </a:endParaRPr>
          </a:p>
        </p:txBody>
      </p:sp>
      <p:sp>
        <p:nvSpPr>
          <p:cNvPr id="3" name="Content Placeholder 2"/>
          <p:cNvSpPr>
            <a:spLocks noGrp="1"/>
          </p:cNvSpPr>
          <p:nvPr>
            <p:ph sz="half" idx="1"/>
          </p:nvPr>
        </p:nvSpPr>
        <p:spPr>
          <a:xfrm>
            <a:off x="446088" y="1185169"/>
            <a:ext cx="4049712" cy="3212378"/>
          </a:xfrm>
        </p:spPr>
        <p:txBody>
          <a:bodyPr>
            <a:noAutofit/>
          </a:bodyPr>
          <a:lstStyle>
            <a:lvl1pPr marL="271457" indent="-271457">
              <a:spcBef>
                <a:spcPts val="450"/>
              </a:spcBef>
              <a:spcAft>
                <a:spcPts val="450"/>
              </a:spcAft>
              <a:defRPr sz="2400">
                <a:solidFill>
                  <a:srgbClr val="005C6E"/>
                </a:solidFill>
              </a:defRPr>
            </a:lvl1pPr>
            <a:lvl2pPr marL="535768" indent="-264313">
              <a:spcBef>
                <a:spcPts val="450"/>
              </a:spcBef>
              <a:spcAft>
                <a:spcPts val="450"/>
              </a:spcAft>
              <a:defRPr sz="2100">
                <a:solidFill>
                  <a:srgbClr val="005C6E"/>
                </a:solidFill>
              </a:defRPr>
            </a:lvl2pPr>
            <a:lvl3pPr marL="807224" indent="-253598">
              <a:spcBef>
                <a:spcPts val="450"/>
              </a:spcBef>
              <a:spcAft>
                <a:spcPts val="450"/>
              </a:spcAft>
              <a:defRPr sz="1800">
                <a:solidFill>
                  <a:srgbClr val="005C6E"/>
                </a:solidFill>
              </a:defRPr>
            </a:lvl3pPr>
            <a:lvl4pPr marL="701648" indent="-342892">
              <a:buFont typeface="Arial" panose="020B0604020202020204" pitchFamily="34" charset="0"/>
              <a:buChar char="•"/>
              <a:defRPr sz="2000">
                <a:solidFill>
                  <a:srgbClr val="005C6E"/>
                </a:solidFill>
              </a:defRPr>
            </a:lvl4pPr>
            <a:lvl5pPr>
              <a:defRPr sz="2000">
                <a:solidFill>
                  <a:srgbClr val="005C6E"/>
                </a:solidFill>
              </a:defRPr>
            </a:lvl5pPr>
            <a:lvl6pPr marL="1078679" indent="-257168">
              <a:spcBef>
                <a:spcPts val="450"/>
              </a:spcBef>
              <a:spcAft>
                <a:spcPts val="450"/>
              </a:spcAft>
              <a:buFont typeface="Arial" panose="020B0604020202020204" pitchFamily="34" charset="0"/>
              <a:buChar char="•"/>
              <a:defRPr sz="1800">
                <a:latin typeface="Arial" panose="020B0604020202020204" pitchFamily="34" charset="0"/>
                <a:cs typeface="Arial" panose="020B0604020202020204" pitchFamily="34" charset="0"/>
              </a:defRPr>
            </a:lvl6pPr>
            <a:lvl7pPr marL="1342991" indent="-264313">
              <a:spcBef>
                <a:spcPts val="450"/>
              </a:spcBef>
              <a:spcAft>
                <a:spcPts val="450"/>
              </a:spcAft>
              <a:defRPr sz="1800">
                <a:latin typeface="Arial" panose="020B0604020202020204" pitchFamily="34" charset="0"/>
                <a:cs typeface="Arial" panose="020B0604020202020204" pitchFamily="34" charset="0"/>
              </a:defRPr>
            </a:lvl7pPr>
            <a:lvl8pPr>
              <a:defRPr sz="1800"/>
            </a:lvl8pPr>
            <a:lvl9pPr>
              <a:defRPr sz="1800"/>
            </a:lvl9pPr>
          </a:lstStyle>
          <a:p>
            <a:pPr lvl="0"/>
            <a:r>
              <a:rPr lang="en-US" altLang="en-US"/>
              <a:t>Click to edit Master text styles</a:t>
            </a:r>
          </a:p>
          <a:p>
            <a:pPr lvl="1"/>
            <a:r>
              <a:rPr lang="en-US" altLang="en-US"/>
              <a:t>Second level</a:t>
            </a:r>
          </a:p>
          <a:p>
            <a:pPr lvl="2"/>
            <a:r>
              <a:rPr lang="en-US" altLang="en-US"/>
              <a:t>Third level</a:t>
            </a:r>
          </a:p>
        </p:txBody>
      </p:sp>
      <p:sp>
        <p:nvSpPr>
          <p:cNvPr id="4" name="Content Placeholder 3"/>
          <p:cNvSpPr>
            <a:spLocks noGrp="1"/>
          </p:cNvSpPr>
          <p:nvPr>
            <p:ph sz="half" idx="2"/>
          </p:nvPr>
        </p:nvSpPr>
        <p:spPr>
          <a:xfrm>
            <a:off x="4648200" y="1185169"/>
            <a:ext cx="4038600" cy="3212378"/>
          </a:xfrm>
        </p:spPr>
        <p:txBody>
          <a:bodyPr>
            <a:normAutofit/>
          </a:bodyPr>
          <a:lstStyle>
            <a:lvl1pPr>
              <a:defRPr sz="2400">
                <a:solidFill>
                  <a:srgbClr val="005C6E"/>
                </a:solidFill>
              </a:defRPr>
            </a:lvl1pPr>
            <a:lvl2pPr>
              <a:defRPr sz="2100">
                <a:solidFill>
                  <a:srgbClr val="005C6E"/>
                </a:solidFill>
              </a:defRPr>
            </a:lvl2pPr>
            <a:lvl3pPr>
              <a:defRPr sz="1800">
                <a:solidFill>
                  <a:srgbClr val="005C6E"/>
                </a:solidFill>
              </a:defRPr>
            </a:lvl3pPr>
            <a:lvl4pPr>
              <a:defRPr sz="2000">
                <a:solidFill>
                  <a:srgbClr val="005C6E"/>
                </a:solidFill>
              </a:defRPr>
            </a:lvl4pPr>
            <a:lvl5pPr>
              <a:defRPr sz="2000">
                <a:solidFill>
                  <a:srgbClr val="005C6E"/>
                </a:solidFill>
              </a:defRPr>
            </a:lvl5pPr>
            <a:lvl6pPr>
              <a:defRPr sz="1800"/>
            </a:lvl6pPr>
            <a:lvl7pPr>
              <a:defRPr sz="1800"/>
            </a:lvl7pPr>
            <a:lvl8pPr>
              <a:defRPr sz="1800"/>
            </a:lvl8pPr>
            <a:lvl9pPr>
              <a:defRPr sz="1800"/>
            </a:lvl9pPr>
          </a:lstStyle>
          <a:p>
            <a:pPr lvl="0"/>
            <a:r>
              <a:rPr lang="en-US" altLang="en-US"/>
              <a:t>Click to edit Master text styles</a:t>
            </a:r>
          </a:p>
          <a:p>
            <a:pPr lvl="1"/>
            <a:r>
              <a:rPr lang="en-US" altLang="en-US"/>
              <a:t>Second level</a:t>
            </a:r>
          </a:p>
          <a:p>
            <a:pPr lvl="2"/>
            <a:r>
              <a:rPr lang="en-US" altLang="en-US"/>
              <a:t>Third level</a:t>
            </a:r>
          </a:p>
        </p:txBody>
      </p:sp>
      <p:sp>
        <p:nvSpPr>
          <p:cNvPr id="13" name="Title 1"/>
          <p:cNvSpPr>
            <a:spLocks noGrp="1"/>
          </p:cNvSpPr>
          <p:nvPr>
            <p:ph type="title"/>
          </p:nvPr>
        </p:nvSpPr>
        <p:spPr>
          <a:xfrm>
            <a:off x="446089" y="578645"/>
            <a:ext cx="6540500" cy="507639"/>
          </a:xfrm>
        </p:spPr>
        <p:txBody>
          <a:bodyPr>
            <a:noAutofit/>
          </a:bodyPr>
          <a:lstStyle>
            <a:lvl1pPr>
              <a:defRPr b="1">
                <a:solidFill>
                  <a:srgbClr val="005C6E"/>
                </a:solidFill>
              </a:defRPr>
            </a:lvl1pPr>
          </a:lstStyle>
          <a:p>
            <a:r>
              <a:rPr lang="en-US"/>
              <a:t>Click to edit Master title style</a:t>
            </a:r>
          </a:p>
        </p:txBody>
      </p:sp>
      <p:pic>
        <p:nvPicPr>
          <p:cNvPr id="10" name="Picture 9" descr="AbilityNet logo">
            <a:extLst>
              <a:ext uri="{FF2B5EF4-FFF2-40B4-BE49-F238E27FC236}">
                <a16:creationId xmlns:a16="http://schemas.microsoft.com/office/drawing/2014/main" id="{B943099F-9885-0D41-B83F-1E7B47F75DDC}"/>
              </a:ext>
            </a:extLst>
          </p:cNvPr>
          <p:cNvPicPr>
            <a:picLocks noChangeAspect="1"/>
          </p:cNvPicPr>
          <p:nvPr/>
        </p:nvPicPr>
        <p:blipFill>
          <a:blip r:embed="rId3"/>
          <a:stretch>
            <a:fillRect/>
          </a:stretch>
        </p:blipFill>
        <p:spPr>
          <a:xfrm>
            <a:off x="6815472" y="0"/>
            <a:ext cx="2328528" cy="1135036"/>
          </a:xfrm>
          <a:prstGeom prst="rect">
            <a:avLst/>
          </a:prstGeom>
        </p:spPr>
      </p:pic>
      <p:cxnSp>
        <p:nvCxnSpPr>
          <p:cNvPr id="11" name="Straight Connector 10">
            <a:extLst>
              <a:ext uri="{FF2B5EF4-FFF2-40B4-BE49-F238E27FC236}">
                <a16:creationId xmlns:a16="http://schemas.microsoft.com/office/drawing/2014/main" id="{C9445291-6D5C-DC49-A26D-72DEFD4D48D6}"/>
              </a:ext>
            </a:extLst>
          </p:cNvPr>
          <p:cNvCxnSpPr>
            <a:cxnSpLocks/>
          </p:cNvCxnSpPr>
          <p:nvPr/>
        </p:nvCxnSpPr>
        <p:spPr>
          <a:xfrm flipH="1">
            <a:off x="438150" y="4398229"/>
            <a:ext cx="824865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6">
            <a:extLst>
              <a:ext uri="{FF2B5EF4-FFF2-40B4-BE49-F238E27FC236}">
                <a16:creationId xmlns:a16="http://schemas.microsoft.com/office/drawing/2014/main" id="{A4942511-8A52-710A-889A-E584748113CD}"/>
              </a:ext>
            </a:extLst>
          </p:cNvPr>
          <p:cNvSpPr>
            <a:spLocks noGrp="1"/>
          </p:cNvSpPr>
          <p:nvPr>
            <p:ph type="sldNum" sz="quarter" idx="10"/>
          </p:nvPr>
        </p:nvSpPr>
        <p:spPr>
          <a:xfrm>
            <a:off x="5854701" y="4773218"/>
            <a:ext cx="2840038" cy="322659"/>
          </a:xfrm>
          <a:prstGeom prst="rect">
            <a:avLst/>
          </a:prstGeom>
        </p:spPr>
        <p:txBody>
          <a:bodyPr/>
          <a:lstStyle>
            <a:lvl1pPr algn="r" eaLnBrk="1" fontAlgn="auto" hangingPunct="1">
              <a:spcBef>
                <a:spcPts val="0"/>
              </a:spcBef>
              <a:spcAft>
                <a:spcPts val="0"/>
              </a:spcAft>
              <a:defRPr sz="1400">
                <a:solidFill>
                  <a:srgbClr val="005C6E"/>
                </a:solidFill>
                <a:latin typeface="Arial"/>
                <a:cs typeface="Arial"/>
              </a:defRPr>
            </a:lvl1pPr>
          </a:lstStyle>
          <a:p>
            <a:fld id="{CDBB7EAF-40C7-44CF-A170-D62562FDE5CC}" type="slidenum">
              <a:rPr lang="en-GB" smtClean="0"/>
              <a:t>‹#›</a:t>
            </a:fld>
            <a:endParaRPr lang="en-GB"/>
          </a:p>
        </p:txBody>
      </p:sp>
      <p:cxnSp>
        <p:nvCxnSpPr>
          <p:cNvPr id="6" name="Straight Connector 5">
            <a:extLst>
              <a:ext uri="{FF2B5EF4-FFF2-40B4-BE49-F238E27FC236}">
                <a16:creationId xmlns:a16="http://schemas.microsoft.com/office/drawing/2014/main" id="{DD241F19-2D5A-A157-E95E-AD6BE65E8018}"/>
              </a:ext>
            </a:extLst>
          </p:cNvPr>
          <p:cNvCxnSpPr>
            <a:cxnSpLocks/>
          </p:cNvCxnSpPr>
          <p:nvPr/>
        </p:nvCxnSpPr>
        <p:spPr>
          <a:xfrm flipH="1">
            <a:off x="446088" y="1094360"/>
            <a:ext cx="824865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5015327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Hidden title">
    <p:spTree>
      <p:nvGrpSpPr>
        <p:cNvPr id="1" name=""/>
        <p:cNvGrpSpPr/>
        <p:nvPr/>
      </p:nvGrpSpPr>
      <p:grpSpPr>
        <a:xfrm>
          <a:off x="0" y="0"/>
          <a:ext cx="0" cy="0"/>
          <a:chOff x="0" y="0"/>
          <a:chExt cx="0" cy="0"/>
        </a:xfrm>
      </p:grpSpPr>
      <p:sp>
        <p:nvSpPr>
          <p:cNvPr id="7" name="Title 1"/>
          <p:cNvSpPr>
            <a:spLocks noGrp="1"/>
          </p:cNvSpPr>
          <p:nvPr>
            <p:ph type="title"/>
          </p:nvPr>
        </p:nvSpPr>
        <p:spPr>
          <a:xfrm>
            <a:off x="457200" y="-800298"/>
            <a:ext cx="8229600" cy="800298"/>
          </a:xfrm>
        </p:spPr>
        <p:txBody>
          <a:bodyPr>
            <a:noAutofit/>
          </a:bodyPr>
          <a:lstStyle>
            <a:lvl1pPr algn="ctr">
              <a:defRPr b="1">
                <a:solidFill>
                  <a:srgbClr val="005C6E"/>
                </a:solidFill>
              </a:defRPr>
            </a:lvl1pPr>
          </a:lstStyle>
          <a:p>
            <a:r>
              <a:rPr lang="en-US"/>
              <a:t>Click to edit Master title style</a:t>
            </a:r>
          </a:p>
        </p:txBody>
      </p:sp>
      <p:pic>
        <p:nvPicPr>
          <p:cNvPr id="8" name="Picture 7" descr="AbilityNet logo">
            <a:extLst>
              <a:ext uri="{FF2B5EF4-FFF2-40B4-BE49-F238E27FC236}">
                <a16:creationId xmlns:a16="http://schemas.microsoft.com/office/drawing/2014/main" id="{8E54022C-F578-D940-9022-55A06F71B84C}"/>
              </a:ext>
            </a:extLst>
          </p:cNvPr>
          <p:cNvPicPr>
            <a:picLocks noChangeAspect="1"/>
          </p:cNvPicPr>
          <p:nvPr/>
        </p:nvPicPr>
        <p:blipFill>
          <a:blip r:embed="rId3"/>
          <a:stretch>
            <a:fillRect/>
          </a:stretch>
        </p:blipFill>
        <p:spPr>
          <a:xfrm>
            <a:off x="6907112" y="106880"/>
            <a:ext cx="1641813" cy="800298"/>
          </a:xfrm>
          <a:prstGeom prst="rect">
            <a:avLst/>
          </a:prstGeom>
        </p:spPr>
      </p:pic>
      <p:sp>
        <p:nvSpPr>
          <p:cNvPr id="2" name="Slide Number Placeholder 6">
            <a:extLst>
              <a:ext uri="{FF2B5EF4-FFF2-40B4-BE49-F238E27FC236}">
                <a16:creationId xmlns:a16="http://schemas.microsoft.com/office/drawing/2014/main" id="{DC16DA8D-31CB-C8C2-A000-24FE1349318A}"/>
              </a:ext>
            </a:extLst>
          </p:cNvPr>
          <p:cNvSpPr>
            <a:spLocks noGrp="1"/>
          </p:cNvSpPr>
          <p:nvPr>
            <p:ph type="sldNum" sz="quarter" idx="10"/>
          </p:nvPr>
        </p:nvSpPr>
        <p:spPr>
          <a:xfrm>
            <a:off x="5854701" y="4773218"/>
            <a:ext cx="2840038" cy="322659"/>
          </a:xfrm>
          <a:prstGeom prst="rect">
            <a:avLst/>
          </a:prstGeom>
        </p:spPr>
        <p:txBody>
          <a:bodyPr/>
          <a:lstStyle>
            <a:lvl1pPr algn="r" eaLnBrk="1" fontAlgn="auto" hangingPunct="1">
              <a:spcBef>
                <a:spcPts val="0"/>
              </a:spcBef>
              <a:spcAft>
                <a:spcPts val="0"/>
              </a:spcAft>
              <a:defRPr sz="1400">
                <a:solidFill>
                  <a:srgbClr val="005C6E"/>
                </a:solidFill>
                <a:latin typeface="Arial"/>
                <a:cs typeface="Arial"/>
              </a:defRPr>
            </a:lvl1pPr>
          </a:lstStyle>
          <a:p>
            <a:fld id="{CDBB7EAF-40C7-44CF-A170-D62562FDE5CC}" type="slidenum">
              <a:rPr lang="en-GB" smtClean="0"/>
              <a:t>‹#›</a:t>
            </a:fld>
            <a:endParaRPr lang="en-GB"/>
          </a:p>
        </p:txBody>
      </p:sp>
    </p:spTree>
    <p:custDataLst>
      <p:tags r:id="rId1"/>
    </p:custDataLst>
    <p:extLst>
      <p:ext uri="{BB962C8B-B14F-4D97-AF65-F5344CB8AC3E}">
        <p14:creationId xmlns:p14="http://schemas.microsoft.com/office/powerpoint/2010/main" val="10689712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7" name="Title 1"/>
          <p:cNvSpPr>
            <a:spLocks noGrp="1"/>
          </p:cNvSpPr>
          <p:nvPr>
            <p:ph type="title"/>
          </p:nvPr>
        </p:nvSpPr>
        <p:spPr>
          <a:xfrm>
            <a:off x="496492" y="2171601"/>
            <a:ext cx="8151019" cy="800298"/>
          </a:xfrm>
        </p:spPr>
        <p:txBody>
          <a:bodyPr>
            <a:noAutofit/>
          </a:bodyPr>
          <a:lstStyle>
            <a:lvl1pPr algn="ctr">
              <a:defRPr b="1">
                <a:solidFill>
                  <a:srgbClr val="005C6E"/>
                </a:solidFill>
              </a:defRPr>
            </a:lvl1pPr>
          </a:lstStyle>
          <a:p>
            <a:r>
              <a:rPr lang="en-US"/>
              <a:t>Click to edit Master title style</a:t>
            </a:r>
          </a:p>
        </p:txBody>
      </p:sp>
      <p:sp>
        <p:nvSpPr>
          <p:cNvPr id="2" name="Slide Number Placeholder 6">
            <a:extLst>
              <a:ext uri="{FF2B5EF4-FFF2-40B4-BE49-F238E27FC236}">
                <a16:creationId xmlns:a16="http://schemas.microsoft.com/office/drawing/2014/main" id="{37A45729-0ABC-E29B-1501-FFAD5C107230}"/>
              </a:ext>
            </a:extLst>
          </p:cNvPr>
          <p:cNvSpPr>
            <a:spLocks noGrp="1"/>
          </p:cNvSpPr>
          <p:nvPr>
            <p:ph type="sldNum" sz="quarter" idx="10"/>
          </p:nvPr>
        </p:nvSpPr>
        <p:spPr>
          <a:xfrm>
            <a:off x="5854701" y="4773218"/>
            <a:ext cx="2840038" cy="322659"/>
          </a:xfrm>
          <a:prstGeom prst="rect">
            <a:avLst/>
          </a:prstGeom>
        </p:spPr>
        <p:txBody>
          <a:bodyPr/>
          <a:lstStyle>
            <a:lvl1pPr algn="r" eaLnBrk="1" fontAlgn="auto" hangingPunct="1">
              <a:spcBef>
                <a:spcPts val="0"/>
              </a:spcBef>
              <a:spcAft>
                <a:spcPts val="0"/>
              </a:spcAft>
              <a:defRPr sz="1400">
                <a:solidFill>
                  <a:srgbClr val="005C6E"/>
                </a:solidFill>
                <a:latin typeface="Arial"/>
                <a:cs typeface="Arial"/>
              </a:defRPr>
            </a:lvl1pPr>
          </a:lstStyle>
          <a:p>
            <a:fld id="{CDBB7EAF-40C7-44CF-A170-D62562FDE5CC}" type="slidenum">
              <a:rPr lang="en-GB" smtClean="0"/>
              <a:t>‹#›</a:t>
            </a:fld>
            <a:endParaRPr lang="en-GB"/>
          </a:p>
        </p:txBody>
      </p:sp>
      <p:sp>
        <p:nvSpPr>
          <p:cNvPr id="6" name="TextBox 5">
            <a:extLst>
              <a:ext uri="{FF2B5EF4-FFF2-40B4-BE49-F238E27FC236}">
                <a16:creationId xmlns:a16="http://schemas.microsoft.com/office/drawing/2014/main" id="{883976FC-01A6-4D63-5AF9-76EAA12D46E4}"/>
              </a:ext>
            </a:extLst>
          </p:cNvPr>
          <p:cNvSpPr txBox="1"/>
          <p:nvPr/>
        </p:nvSpPr>
        <p:spPr>
          <a:xfrm>
            <a:off x="1878807" y="3190488"/>
            <a:ext cx="5386388" cy="404085"/>
          </a:xfrm>
          <a:prstGeom prst="rect">
            <a:avLst/>
          </a:prstGeom>
          <a:noFill/>
        </p:spPr>
        <p:txBody>
          <a:bodyPr wrap="square" rtlCol="0">
            <a:spAutoFit/>
          </a:bodyPr>
          <a:lstStyle/>
          <a:p>
            <a:r>
              <a:rPr lang="en-GB" sz="1013" b="1"/>
              <a:t>Note</a:t>
            </a:r>
            <a:r>
              <a:rPr lang="en-GB" sz="1013"/>
              <a:t>: expand video to cover the red square – this will be maximum size whilst still allowing access to slide controls</a:t>
            </a:r>
          </a:p>
        </p:txBody>
      </p:sp>
      <p:sp>
        <p:nvSpPr>
          <p:cNvPr id="5" name="Rectangle 4">
            <a:extLst>
              <a:ext uri="{FF2B5EF4-FFF2-40B4-BE49-F238E27FC236}">
                <a16:creationId xmlns:a16="http://schemas.microsoft.com/office/drawing/2014/main" id="{30F8E0A4-6841-7A7C-8670-AFB10A6E5580}"/>
              </a:ext>
              <a:ext uri="{C183D7F6-B498-43B3-948B-1728B52AA6E4}">
                <adec:decorative xmlns:adec="http://schemas.microsoft.com/office/drawing/2017/decorative" val="1"/>
              </a:ext>
            </a:extLst>
          </p:cNvPr>
          <p:cNvSpPr/>
          <p:nvPr/>
        </p:nvSpPr>
        <p:spPr>
          <a:xfrm>
            <a:off x="452440" y="0"/>
            <a:ext cx="8242299" cy="4636294"/>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a:p>
        </p:txBody>
      </p:sp>
      <p:pic>
        <p:nvPicPr>
          <p:cNvPr id="8" name="Picture 7" descr="AbilityNet logo">
            <a:extLst>
              <a:ext uri="{FF2B5EF4-FFF2-40B4-BE49-F238E27FC236}">
                <a16:creationId xmlns:a16="http://schemas.microsoft.com/office/drawing/2014/main" id="{8E54022C-F578-D940-9022-55A06F71B84C}"/>
              </a:ext>
            </a:extLst>
          </p:cNvPr>
          <p:cNvPicPr>
            <a:picLocks noChangeAspect="1"/>
          </p:cNvPicPr>
          <p:nvPr/>
        </p:nvPicPr>
        <p:blipFill>
          <a:blip r:embed="rId3"/>
          <a:stretch>
            <a:fillRect/>
          </a:stretch>
        </p:blipFill>
        <p:spPr>
          <a:xfrm>
            <a:off x="7908131" y="106882"/>
            <a:ext cx="640794" cy="312353"/>
          </a:xfrm>
          <a:prstGeom prst="rect">
            <a:avLst/>
          </a:prstGeom>
        </p:spPr>
      </p:pic>
    </p:spTree>
    <p:custDataLst>
      <p:tags r:id="rId1"/>
    </p:custDataLst>
    <p:extLst>
      <p:ext uri="{BB962C8B-B14F-4D97-AF65-F5344CB8AC3E}">
        <p14:creationId xmlns:p14="http://schemas.microsoft.com/office/powerpoint/2010/main" val="24135004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D289-9B06-6D02-B35E-E51E120ED0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6BD6523-F75D-B83B-052C-C2E374034A5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C7E902-44F8-0853-DC61-4A52BDA77F7C}"/>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5" name="Footer Placeholder 4">
            <a:extLst>
              <a:ext uri="{FF2B5EF4-FFF2-40B4-BE49-F238E27FC236}">
                <a16:creationId xmlns:a16="http://schemas.microsoft.com/office/drawing/2014/main" id="{F089A414-BC31-D421-05C5-85751FB76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65EFA4-6DCA-525C-D2A8-68D39596C5BF}"/>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9582668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D403-0C8E-0FB5-E993-3D459AD7B5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6E06D6-3F27-6D87-3EB5-C08FF08251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5446BE-236A-C5D0-83BF-65272E203846}"/>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5" name="Footer Placeholder 4">
            <a:extLst>
              <a:ext uri="{FF2B5EF4-FFF2-40B4-BE49-F238E27FC236}">
                <a16:creationId xmlns:a16="http://schemas.microsoft.com/office/drawing/2014/main" id="{7FC1B409-7462-0CA4-3800-CF5195C875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FDABE0-FDE2-6628-C11B-9CA40AACC764}"/>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18818177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B519-A01A-5794-2204-AE9EF7B79C4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778E22-4AF1-CB05-A0E6-7414BC424BF9}"/>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1F44B-1000-246A-9162-4684BFAC06BE}"/>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5" name="Footer Placeholder 4">
            <a:extLst>
              <a:ext uri="{FF2B5EF4-FFF2-40B4-BE49-F238E27FC236}">
                <a16:creationId xmlns:a16="http://schemas.microsoft.com/office/drawing/2014/main" id="{7BCC3E51-8BCE-8CD1-583F-01B824D212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D2E613-6AE1-90B1-F846-AA4DF07EFFD1}"/>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3454214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2201-2FA2-6925-D173-E4D59BC3B1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D0D18F-10B6-333E-31E1-AEECE2AE0CC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E4C7BC-9862-53F0-DE92-D9698A7C8CB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69FB99-1EEC-BD18-63D6-4D3E8F5511CA}"/>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6" name="Footer Placeholder 5">
            <a:extLst>
              <a:ext uri="{FF2B5EF4-FFF2-40B4-BE49-F238E27FC236}">
                <a16:creationId xmlns:a16="http://schemas.microsoft.com/office/drawing/2014/main" id="{F29C4F0F-0A22-2312-3CF0-9FCC7F56C1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D40B50-B66C-3459-30A9-014F7E45F70A}"/>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3286287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Two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21502B-DFDB-485B-8908-AA4B82DDB31A}"/>
              </a:ext>
            </a:extLst>
          </p:cNvPr>
          <p:cNvSpPr>
            <a:spLocks noGrp="1"/>
          </p:cNvSpPr>
          <p:nvPr>
            <p:ph idx="1"/>
          </p:nvPr>
        </p:nvSpPr>
        <p:spPr>
          <a:xfrm>
            <a:off x="413148" y="1369219"/>
            <a:ext cx="3915157" cy="3263504"/>
          </a:xfrm>
        </p:spPr>
        <p:txBody>
          <a:bodyPr/>
          <a:lstStyle>
            <a:lvl1pPr marL="0" indent="0">
              <a:spcBef>
                <a:spcPts val="0"/>
              </a:spcBef>
              <a:spcAft>
                <a:spcPts val="1951"/>
              </a:spcAft>
              <a:buClr>
                <a:schemeClr val="accent2"/>
              </a:buClr>
              <a:buSzPct val="150000"/>
              <a:buFont typeface="Arial" panose="020B0604020202020204" pitchFamily="34" charset="0"/>
              <a:buNone/>
              <a:defRPr sz="1951">
                <a:solidFill>
                  <a:schemeClr val="accent2"/>
                </a:solidFill>
              </a:defRPr>
            </a:lvl1pPr>
            <a:lvl2pPr marL="267898" indent="-267898">
              <a:spcBef>
                <a:spcPts val="0"/>
              </a:spcBef>
              <a:spcAft>
                <a:spcPts val="1951"/>
              </a:spcAft>
              <a:buClr>
                <a:schemeClr val="accent2"/>
              </a:buClr>
              <a:buSzPct val="150000"/>
              <a:buFont typeface="Arial" panose="020B0604020202020204" pitchFamily="34" charset="0"/>
              <a:buChar char="•"/>
              <a:defRPr sz="1951">
                <a:solidFill>
                  <a:srgbClr val="D14900"/>
                </a:solidFill>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5D096C3C-E881-4F95-91F5-8CD7313C5629}"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7" name="Content Placeholder 2">
            <a:extLst>
              <a:ext uri="{FF2B5EF4-FFF2-40B4-BE49-F238E27FC236}">
                <a16:creationId xmlns:a16="http://schemas.microsoft.com/office/drawing/2014/main" id="{B2AD8854-2EBF-426F-82AA-1135153E8D65}"/>
              </a:ext>
            </a:extLst>
          </p:cNvPr>
          <p:cNvSpPr>
            <a:spLocks noGrp="1"/>
          </p:cNvSpPr>
          <p:nvPr>
            <p:ph idx="13"/>
          </p:nvPr>
        </p:nvSpPr>
        <p:spPr>
          <a:xfrm>
            <a:off x="4869275" y="1369219"/>
            <a:ext cx="3915157" cy="3263504"/>
          </a:xfrm>
        </p:spPr>
        <p:txBody>
          <a:bodyPr/>
          <a:lstStyle>
            <a:lvl1pPr marL="0" indent="0">
              <a:spcBef>
                <a:spcPts val="0"/>
              </a:spcBef>
              <a:spcAft>
                <a:spcPts val="1951"/>
              </a:spcAft>
              <a:buClr>
                <a:schemeClr val="accent2"/>
              </a:buClr>
              <a:buSzPct val="150000"/>
              <a:buFont typeface="Arial" panose="020B0604020202020204" pitchFamily="34" charset="0"/>
              <a:buNone/>
              <a:defRPr sz="1951">
                <a:solidFill>
                  <a:schemeClr val="accent2"/>
                </a:solidFill>
              </a:defRPr>
            </a:lvl1pPr>
            <a:lvl2pPr marL="267898" indent="-267898">
              <a:spcBef>
                <a:spcPts val="0"/>
              </a:spcBef>
              <a:spcAft>
                <a:spcPts val="1951"/>
              </a:spcAft>
              <a:buClr>
                <a:schemeClr val="accent2"/>
              </a:buClr>
              <a:buSzPct val="150000"/>
              <a:buFont typeface="Arial" panose="020B0604020202020204" pitchFamily="34" charset="0"/>
              <a:buChar char="•"/>
              <a:defRPr sz="1951">
                <a:solidFill>
                  <a:srgbClr val="D14900"/>
                </a:solidFill>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6142145"/>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18037-2D9D-6EC1-F572-57E20705100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8CBF49-CD50-5B59-4FE6-A1170828692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FB90F85-0B63-360A-871F-8D466C35F0F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E1C719-51CA-A025-0620-2464643E93A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4547A-E9DE-FBC8-5DA9-28322CBCF56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A31B86-625E-072B-8FF0-2ECAD762970F}"/>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8" name="Footer Placeholder 7">
            <a:extLst>
              <a:ext uri="{FF2B5EF4-FFF2-40B4-BE49-F238E27FC236}">
                <a16:creationId xmlns:a16="http://schemas.microsoft.com/office/drawing/2014/main" id="{BE975B4E-F4F5-D078-1E07-68293F256FA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B0B839-0F8D-74C8-646A-63FE638C0A58}"/>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38050797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47B2-66AB-D1E4-E8C9-28395C5577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3ABEF5-EFB2-E1BE-B646-EB31DFDE64A4}"/>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4" name="Footer Placeholder 3">
            <a:extLst>
              <a:ext uri="{FF2B5EF4-FFF2-40B4-BE49-F238E27FC236}">
                <a16:creationId xmlns:a16="http://schemas.microsoft.com/office/drawing/2014/main" id="{97928B71-BD25-44E4-C9F5-72651F13A8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4D6C412-2B0F-9622-C19D-10AACF96DFEB}"/>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6078310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4DB9EB-0AFE-59AF-7BF0-3173B9167752}"/>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3" name="Footer Placeholder 2">
            <a:extLst>
              <a:ext uri="{FF2B5EF4-FFF2-40B4-BE49-F238E27FC236}">
                <a16:creationId xmlns:a16="http://schemas.microsoft.com/office/drawing/2014/main" id="{4644B498-F22D-4B5E-5333-B99197E9A6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F3CBF37-84B0-FDF4-5A1A-97DE221DBC11}"/>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11469689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534B-F0CC-F4D7-0CDA-2432EF3E731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B10AEDD-DA87-DE99-B00E-FC5A28DC047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798A6D-B4D5-D45E-959A-BA4C5B170C0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F1CA4C-35A7-C037-6164-90E378B1DF46}"/>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6" name="Footer Placeholder 5">
            <a:extLst>
              <a:ext uri="{FF2B5EF4-FFF2-40B4-BE49-F238E27FC236}">
                <a16:creationId xmlns:a16="http://schemas.microsoft.com/office/drawing/2014/main" id="{E068E254-3388-3A14-79CF-65DC0C9DE0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C58A43-8C2A-225A-493C-E868B3430400}"/>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12631385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76A9-5BC3-6B2E-D19E-68A917365BF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565910-DF3A-E3DD-77DC-46E7C036571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3500F61-7C35-D6BB-22F4-75813D2AF82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1814884-80AE-62F2-9416-CED0FBF57411}"/>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6" name="Footer Placeholder 5">
            <a:extLst>
              <a:ext uri="{FF2B5EF4-FFF2-40B4-BE49-F238E27FC236}">
                <a16:creationId xmlns:a16="http://schemas.microsoft.com/office/drawing/2014/main" id="{60885225-B1EF-B9E0-2216-D38265B278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B50314-8898-E438-C7F2-EDA889F3BFBF}"/>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19572360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6012-50D0-6EC1-B951-B130094AF1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180455-7E3C-9843-39B8-4536E7D549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9C505D-D8A7-6C13-C9C3-9393B63697A3}"/>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5" name="Footer Placeholder 4">
            <a:extLst>
              <a:ext uri="{FF2B5EF4-FFF2-40B4-BE49-F238E27FC236}">
                <a16:creationId xmlns:a16="http://schemas.microsoft.com/office/drawing/2014/main" id="{A395DABD-5D14-6158-0A98-867E6577A0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D9D00E-B318-0B00-B6D6-AAD51F85BA1F}"/>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30224303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5BCCA-3A0C-4757-9C32-9F8B6BB162D9}"/>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F4D606-C900-3C30-0D6D-7D9A9F0686E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867141-5CFB-9C24-8984-01F510425009}"/>
              </a:ext>
            </a:extLst>
          </p:cNvPr>
          <p:cNvSpPr>
            <a:spLocks noGrp="1"/>
          </p:cNvSpPr>
          <p:nvPr>
            <p:ph type="dt" sz="half" idx="10"/>
          </p:nvPr>
        </p:nvSpPr>
        <p:spPr/>
        <p:txBody>
          <a:bodyPr/>
          <a:lstStyle/>
          <a:p>
            <a:fld id="{42BBD810-5C59-431C-823C-094CFED8F7C7}" type="datetimeFigureOut">
              <a:rPr lang="en-GB" smtClean="0"/>
              <a:t>11/04/2024</a:t>
            </a:fld>
            <a:endParaRPr lang="en-GB"/>
          </a:p>
        </p:txBody>
      </p:sp>
      <p:sp>
        <p:nvSpPr>
          <p:cNvPr id="5" name="Footer Placeholder 4">
            <a:extLst>
              <a:ext uri="{FF2B5EF4-FFF2-40B4-BE49-F238E27FC236}">
                <a16:creationId xmlns:a16="http://schemas.microsoft.com/office/drawing/2014/main" id="{5DBB4059-7EA9-C88B-2F18-1BD8AB5BCA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9E45F5-C1CE-3E48-57FB-5BCD2AF32712}"/>
              </a:ext>
            </a:extLst>
          </p:cNvPr>
          <p:cNvSpPr>
            <a:spLocks noGrp="1"/>
          </p:cNvSpPr>
          <p:nvPr>
            <p:ph type="sldNum" sz="quarter" idx="12"/>
          </p:nvPr>
        </p:nvSpPr>
        <p:spPr/>
        <p:txBody>
          <a:bodyPr/>
          <a:lstStyle/>
          <a:p>
            <a:fld id="{D3B0B5EC-CC7A-46E2-8FB0-12EFE9CC53CB}" type="slidenum">
              <a:rPr lang="en-GB" smtClean="0"/>
              <a:t>‹#›</a:t>
            </a:fld>
            <a:endParaRPr lang="en-GB"/>
          </a:p>
        </p:txBody>
      </p:sp>
    </p:spTree>
    <p:extLst>
      <p:ext uri="{BB962C8B-B14F-4D97-AF65-F5344CB8AC3E}">
        <p14:creationId xmlns:p14="http://schemas.microsoft.com/office/powerpoint/2010/main" val="23686464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436532" y="2971800"/>
            <a:ext cx="3123437"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3994548" y="0"/>
            <a:ext cx="5149453" cy="323165"/>
          </a:xfrm>
        </p:spPr>
        <p:txBody>
          <a:bodyPr/>
          <a:lstStyle/>
          <a:p>
            <a:r>
              <a:rPr lang="en-US"/>
              <a:t>Click icon to add picture</a:t>
            </a:r>
          </a:p>
        </p:txBody>
      </p:sp>
    </p:spTree>
    <p:extLst>
      <p:ext uri="{BB962C8B-B14F-4D97-AF65-F5344CB8AC3E}">
        <p14:creationId xmlns:p14="http://schemas.microsoft.com/office/powerpoint/2010/main" val="3610902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436532" y="2971800"/>
            <a:ext cx="3123437"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4000500" y="0"/>
            <a:ext cx="5143500" cy="323165"/>
          </a:xfrm>
        </p:spPr>
        <p:txBody>
          <a:bodyPr/>
          <a:lstStyle/>
          <a:p>
            <a:r>
              <a:rPr lang="en-US"/>
              <a:t>Click icon to add picture</a:t>
            </a:r>
          </a:p>
        </p:txBody>
      </p:sp>
    </p:spTree>
    <p:extLst>
      <p:ext uri="{BB962C8B-B14F-4D97-AF65-F5344CB8AC3E}">
        <p14:creationId xmlns:p14="http://schemas.microsoft.com/office/powerpoint/2010/main" val="2905380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819335"/>
            <a:ext cx="3320466" cy="830997"/>
          </a:xfrm>
          <a:noFill/>
        </p:spPr>
        <p:txBody>
          <a:bodyPr wrap="square" lIns="0" tIns="0" rIns="0" bIns="0" anchor="b" anchorCtr="0">
            <a:spAutoFit/>
          </a:bodyPr>
          <a:lstStyle>
            <a:lvl1pPr>
              <a:defRPr sz="2700" spc="-38"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3320466"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28635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wo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21502B-DFDB-485B-8908-AA4B82DDB31A}"/>
              </a:ext>
            </a:extLst>
          </p:cNvPr>
          <p:cNvSpPr>
            <a:spLocks noGrp="1"/>
          </p:cNvSpPr>
          <p:nvPr>
            <p:ph idx="1"/>
          </p:nvPr>
        </p:nvSpPr>
        <p:spPr>
          <a:xfrm>
            <a:off x="413147" y="3356515"/>
            <a:ext cx="4086225" cy="1276208"/>
          </a:xfrm>
        </p:spPr>
        <p:txBody>
          <a:bodyPr/>
          <a:lstStyle>
            <a:lvl1pPr>
              <a:spcBef>
                <a:spcPts val="0"/>
              </a:spcBef>
              <a:spcAft>
                <a:spcPts val="675"/>
              </a:spcAft>
              <a:defRPr sz="1351">
                <a:solidFill>
                  <a:srgbClr val="D14900"/>
                </a:solidFill>
              </a:defRPr>
            </a:lvl1pPr>
            <a:lvl2pPr>
              <a:spcBef>
                <a:spcPts val="0"/>
              </a:spcBef>
              <a:defRPr sz="1200">
                <a:solidFill>
                  <a:schemeClr val="tx1"/>
                </a:solidFill>
              </a:defRPr>
            </a:lvl2pPr>
            <a:lvl3pPr marL="135004" indent="-135004">
              <a:spcBef>
                <a:spcPts val="0"/>
              </a:spcBef>
              <a:defRPr sz="1200">
                <a:solidFill>
                  <a:schemeClr val="tx1"/>
                </a:solidFill>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35F7AA92-11C5-4F92-8A04-E31623C04D6A}"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7" name="Content Placeholder 2">
            <a:extLst>
              <a:ext uri="{FF2B5EF4-FFF2-40B4-BE49-F238E27FC236}">
                <a16:creationId xmlns:a16="http://schemas.microsoft.com/office/drawing/2014/main" id="{B2AD8854-2EBF-426F-82AA-1135153E8D65}"/>
              </a:ext>
            </a:extLst>
          </p:cNvPr>
          <p:cNvSpPr>
            <a:spLocks noGrp="1"/>
          </p:cNvSpPr>
          <p:nvPr>
            <p:ph idx="13"/>
          </p:nvPr>
        </p:nvSpPr>
        <p:spPr>
          <a:xfrm>
            <a:off x="4683919" y="3356515"/>
            <a:ext cx="4100513" cy="1276208"/>
          </a:xfrm>
        </p:spPr>
        <p:txBody>
          <a:bodyPr/>
          <a:lstStyle>
            <a:lvl1pPr>
              <a:spcBef>
                <a:spcPts val="0"/>
              </a:spcBef>
              <a:spcAft>
                <a:spcPts val="675"/>
              </a:spcAft>
              <a:defRPr sz="1351">
                <a:solidFill>
                  <a:srgbClr val="D14900"/>
                </a:solidFill>
              </a:defRPr>
            </a:lvl1pPr>
            <a:lvl2pPr>
              <a:spcBef>
                <a:spcPts val="0"/>
              </a:spcBef>
              <a:defRPr sz="1200">
                <a:solidFill>
                  <a:schemeClr val="tx1"/>
                </a:solidFill>
              </a:defRPr>
            </a:lvl2pPr>
            <a:lvl3pPr marL="135004" indent="-135004">
              <a:spcBef>
                <a:spcPts val="0"/>
              </a:spcBef>
              <a:defRPr sz="1200">
                <a:solidFill>
                  <a:schemeClr val="tx1"/>
                </a:solidFill>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4E34CD0F-779E-4C2F-AF33-1CA063DB9275}"/>
              </a:ext>
            </a:extLst>
          </p:cNvPr>
          <p:cNvSpPr>
            <a:spLocks noGrp="1"/>
          </p:cNvSpPr>
          <p:nvPr>
            <p:ph idx="16"/>
          </p:nvPr>
        </p:nvSpPr>
        <p:spPr>
          <a:xfrm>
            <a:off x="413147" y="1001318"/>
            <a:ext cx="4086225" cy="2220515"/>
          </a:xfrm>
        </p:spPr>
        <p:txBody>
          <a:bodyPr/>
          <a:lstStyle>
            <a:lvl1pPr>
              <a:spcBef>
                <a:spcPts val="0"/>
              </a:spcBef>
              <a:defRPr sz="1351">
                <a:solidFill>
                  <a:srgbClr val="D14900"/>
                </a:solidFill>
              </a:defRPr>
            </a:lvl1pPr>
            <a:lvl2pPr>
              <a:spcBef>
                <a:spcPts val="0"/>
              </a:spcBef>
              <a:defRPr sz="1125">
                <a:solidFill>
                  <a:schemeClr val="tx1"/>
                </a:solidFill>
              </a:defRPr>
            </a:lvl2pPr>
            <a:lvl3pPr marL="135004" indent="-135004">
              <a:spcBef>
                <a:spcPts val="0"/>
              </a:spcBef>
              <a:defRPr sz="1125">
                <a:solidFill>
                  <a:schemeClr val="tx1"/>
                </a:solidFill>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2">
            <a:extLst>
              <a:ext uri="{FF2B5EF4-FFF2-40B4-BE49-F238E27FC236}">
                <a16:creationId xmlns:a16="http://schemas.microsoft.com/office/drawing/2014/main" id="{8C5F4CD1-B344-49D5-9B8D-8332661362F9}"/>
              </a:ext>
            </a:extLst>
          </p:cNvPr>
          <p:cNvSpPr>
            <a:spLocks noGrp="1"/>
          </p:cNvSpPr>
          <p:nvPr>
            <p:ph idx="17"/>
          </p:nvPr>
        </p:nvSpPr>
        <p:spPr>
          <a:xfrm>
            <a:off x="4683919" y="1001318"/>
            <a:ext cx="4086225" cy="2220515"/>
          </a:xfrm>
        </p:spPr>
        <p:txBody>
          <a:bodyPr/>
          <a:lstStyle>
            <a:lvl1pPr>
              <a:spcBef>
                <a:spcPts val="0"/>
              </a:spcBef>
              <a:defRPr sz="1351">
                <a:solidFill>
                  <a:srgbClr val="D14900"/>
                </a:solidFill>
              </a:defRPr>
            </a:lvl1pPr>
            <a:lvl2pPr>
              <a:spcBef>
                <a:spcPts val="0"/>
              </a:spcBef>
              <a:defRPr sz="1125">
                <a:solidFill>
                  <a:schemeClr val="tx1"/>
                </a:solidFill>
              </a:defRPr>
            </a:lvl2pPr>
            <a:lvl3pPr marL="135004" indent="-135004">
              <a:spcBef>
                <a:spcPts val="0"/>
              </a:spcBef>
              <a:defRPr sz="1125">
                <a:solidFill>
                  <a:schemeClr val="tx1"/>
                </a:solidFill>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28057204"/>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819335"/>
            <a:ext cx="4133850" cy="830997"/>
          </a:xfrm>
          <a:noFill/>
        </p:spPr>
        <p:txBody>
          <a:bodyPr wrap="square"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413385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1003098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819335"/>
            <a:ext cx="4133850" cy="830997"/>
          </a:xfrm>
          <a:noFill/>
        </p:spPr>
        <p:txBody>
          <a:bodyPr wrap="square"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413385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553018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234833"/>
            <a:ext cx="6858000" cy="415499"/>
          </a:xfrm>
          <a:noFill/>
        </p:spPr>
        <p:txBody>
          <a:bodyPr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685800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509810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819335"/>
            <a:ext cx="3567113" cy="830997"/>
          </a:xfrm>
          <a:noFill/>
        </p:spPr>
        <p:txBody>
          <a:bodyPr wrap="square"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3567113"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4220766" y="219075"/>
            <a:ext cx="4702969" cy="323165"/>
          </a:xfrm>
        </p:spPr>
        <p:txBody>
          <a:bodyPr/>
          <a:lstStyle/>
          <a:p>
            <a:r>
              <a:rPr lang="en-US"/>
              <a:t>Click icon to add picture</a:t>
            </a:r>
          </a:p>
        </p:txBody>
      </p:sp>
    </p:spTree>
    <p:extLst>
      <p:ext uri="{BB962C8B-B14F-4D97-AF65-F5344CB8AC3E}">
        <p14:creationId xmlns:p14="http://schemas.microsoft.com/office/powerpoint/2010/main" val="1904967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4286280"/>
            <a:ext cx="6858000" cy="415499"/>
          </a:xfrm>
          <a:noFill/>
        </p:spPr>
        <p:txBody>
          <a:bodyPr lIns="0" tIns="0" rIns="0" bIns="0" anchor="b" anchorCtr="0">
            <a:spAutoFit/>
          </a:bodyPr>
          <a:lstStyle>
            <a:lvl1pPr>
              <a:defRPr sz="2700" spc="-38"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397462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4286280"/>
            <a:ext cx="6858000" cy="415499"/>
          </a:xfrm>
          <a:noFill/>
        </p:spPr>
        <p:txBody>
          <a:bodyPr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2481608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8264129" cy="1209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241721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793" y="1075778"/>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8078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076325"/>
            <a:ext cx="3908822"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076325"/>
            <a:ext cx="3914775"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42759826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lstStyle/>
          <a:p>
            <a:r>
              <a:rPr lang="en-US"/>
              <a:t>Click to edit Master title style</a:t>
            </a:r>
          </a:p>
        </p:txBody>
      </p:sp>
      <p:sp>
        <p:nvSpPr>
          <p:cNvPr id="4" name="Text Placeholder 3"/>
          <p:cNvSpPr>
            <a:spLocks noGrp="1"/>
          </p:cNvSpPr>
          <p:nvPr>
            <p:ph type="body" sz="quarter" idx="10"/>
          </p:nvPr>
        </p:nvSpPr>
        <p:spPr>
          <a:xfrm>
            <a:off x="438150"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9322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03EB3D8-B22E-5A45-8113-89D292D4C96A}"/>
              </a:ext>
            </a:extLst>
          </p:cNvPr>
          <p:cNvCxnSpPr/>
          <p:nvPr/>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BD4795D-0D23-8B46-9ACE-B52FB12E576D}"/>
              </a:ext>
            </a:extLst>
          </p:cNvPr>
          <p:cNvSpPr txBox="1">
            <a:spLocks noChangeArrowheads="1"/>
          </p:cNvSpPr>
          <p:nvPr/>
        </p:nvSpPr>
        <p:spPr bwMode="auto">
          <a:xfrm>
            <a:off x="1770063" y="48641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a:p>
        </p:txBody>
      </p:sp>
      <p:sp>
        <p:nvSpPr>
          <p:cNvPr id="2" name="Title 1"/>
          <p:cNvSpPr>
            <a:spLocks noGrp="1"/>
          </p:cNvSpPr>
          <p:nvPr>
            <p:ph type="title"/>
          </p:nvPr>
        </p:nvSpPr>
        <p:spPr>
          <a:xfrm>
            <a:off x="457200" y="571501"/>
            <a:ext cx="8229600" cy="800298"/>
          </a:xfrm>
        </p:spPr>
        <p:txBody>
          <a:bodyPr>
            <a:noAutofit/>
          </a:bodyPr>
          <a:lstStyle>
            <a:lvl1pPr>
              <a:defRPr b="1">
                <a:solidFill>
                  <a:srgbClr val="005C6E"/>
                </a:solidFill>
              </a:defRPr>
            </a:lvl1pPr>
          </a:lstStyle>
          <a:p>
            <a:r>
              <a:rPr lang="en-US"/>
              <a:t>Click to edit Master title style</a:t>
            </a:r>
          </a:p>
        </p:txBody>
      </p:sp>
      <p:sp>
        <p:nvSpPr>
          <p:cNvPr id="3" name="Content Placeholder 2"/>
          <p:cNvSpPr>
            <a:spLocks noGrp="1"/>
          </p:cNvSpPr>
          <p:nvPr>
            <p:ph idx="1" hasCustomPrompt="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pic>
        <p:nvPicPr>
          <p:cNvPr id="6" name="Picture 5" descr="A close up of a logo&#10;&#10;Description automatically generated">
            <a:extLst>
              <a:ext uri="{FF2B5EF4-FFF2-40B4-BE49-F238E27FC236}">
                <a16:creationId xmlns:a16="http://schemas.microsoft.com/office/drawing/2014/main" id="{C279A797-5A21-2521-8CB0-8400F007D8D2}"/>
              </a:ext>
            </a:extLst>
          </p:cNvPr>
          <p:cNvPicPr>
            <a:picLocks noChangeAspect="1"/>
          </p:cNvPicPr>
          <p:nvPr userDrawn="1"/>
        </p:nvPicPr>
        <p:blipFill>
          <a:blip r:embed="rId2"/>
          <a:stretch>
            <a:fillRect/>
          </a:stretch>
        </p:blipFill>
        <p:spPr>
          <a:xfrm>
            <a:off x="6618514" y="-13111"/>
            <a:ext cx="2186722" cy="1068662"/>
          </a:xfrm>
          <a:prstGeom prst="rect">
            <a:avLst/>
          </a:prstGeom>
        </p:spPr>
      </p:pic>
    </p:spTree>
    <p:extLst>
      <p:ext uri="{BB962C8B-B14F-4D97-AF65-F5344CB8AC3E}">
        <p14:creationId xmlns:p14="http://schemas.microsoft.com/office/powerpoint/2010/main" val="2516159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hasCustomPrompt="1"/>
          </p:nvPr>
        </p:nvSpPr>
        <p:spPr>
          <a:xfrm>
            <a:off x="5005799" y="273846"/>
            <a:ext cx="3778632" cy="498583"/>
          </a:xfrm>
        </p:spPr>
        <p:txBody>
          <a:bodyPr/>
          <a:lstStyle>
            <a:lvl1pPr>
              <a:defRPr sz="2851"/>
            </a:lvl1pPr>
          </a:lstStyle>
          <a:p>
            <a:r>
              <a:rPr lang="en-US"/>
              <a:t>Click to edit title style</a:t>
            </a:r>
            <a:endParaRPr lang="en-GB"/>
          </a:p>
        </p:txBody>
      </p:sp>
      <p:sp>
        <p:nvSpPr>
          <p:cNvPr id="3" name="Content Placeholder 2">
            <a:extLst>
              <a:ext uri="{FF2B5EF4-FFF2-40B4-BE49-F238E27FC236}">
                <a16:creationId xmlns:a16="http://schemas.microsoft.com/office/drawing/2014/main" id="{B821502B-DFDB-485B-8908-AA4B82DDB31A}"/>
              </a:ext>
            </a:extLst>
          </p:cNvPr>
          <p:cNvSpPr>
            <a:spLocks noGrp="1"/>
          </p:cNvSpPr>
          <p:nvPr>
            <p:ph idx="1"/>
          </p:nvPr>
        </p:nvSpPr>
        <p:spPr>
          <a:xfrm>
            <a:off x="5005801" y="938936"/>
            <a:ext cx="3778631" cy="4016940"/>
          </a:xfrm>
        </p:spPr>
        <p:txBody>
          <a:bodyPr/>
          <a:lstStyle>
            <a:lvl1pPr>
              <a:spcBef>
                <a:spcPts val="0"/>
              </a:spcBef>
              <a:defRPr/>
            </a:lvl1pPr>
            <a:lvl2pPr>
              <a:spcBef>
                <a:spcPts val="0"/>
              </a:spcBef>
              <a:defRPr/>
            </a:lvl2pPr>
            <a:lvl3pPr marL="135004" indent="-135004">
              <a:spcBef>
                <a:spcPts val="0"/>
              </a:spcBef>
              <a:defRPr/>
            </a:lvl3pPr>
            <a:lvl4pPr marL="0" indent="0">
              <a:spcBef>
                <a:spcPts val="0"/>
              </a:spcBef>
              <a:buNone/>
              <a:defRPr sz="1051"/>
            </a:lvl4pPr>
            <a:lvl5pPr marL="135004" indent="-135004">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2A3501D4-00C6-4A24-A19C-0172C87098B0}"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2" name="Picture Placeholder 10">
            <a:extLst>
              <a:ext uri="{FF2B5EF4-FFF2-40B4-BE49-F238E27FC236}">
                <a16:creationId xmlns:a16="http://schemas.microsoft.com/office/drawing/2014/main" id="{5C5F2A1B-5BA0-437E-B5F7-C7C8D288A90D}"/>
              </a:ext>
            </a:extLst>
          </p:cNvPr>
          <p:cNvSpPr>
            <a:spLocks noGrp="1"/>
          </p:cNvSpPr>
          <p:nvPr>
            <p:ph type="pic" sz="quarter" idx="13"/>
          </p:nvPr>
        </p:nvSpPr>
        <p:spPr>
          <a:xfrm>
            <a:off x="0" y="0"/>
            <a:ext cx="4572000" cy="5143500"/>
          </a:xfrm>
        </p:spPr>
        <p:txBody>
          <a:bodyPr/>
          <a:lstStyle/>
          <a:p>
            <a:endParaRPr lang="en-GB"/>
          </a:p>
        </p:txBody>
      </p:sp>
    </p:spTree>
    <p:extLst>
      <p:ext uri="{BB962C8B-B14F-4D97-AF65-F5344CB8AC3E}">
        <p14:creationId xmlns:p14="http://schemas.microsoft.com/office/powerpoint/2010/main" val="413524829"/>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438150"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438150" y="1563291"/>
            <a:ext cx="3914775" cy="1209562"/>
          </a:xfrm>
        </p:spPr>
        <p:txBody>
          <a:bodyPr>
            <a:spAutoFit/>
          </a:bodyPr>
          <a:lstStyle>
            <a:lvl1pPr marL="128588" indent="-128588">
              <a:defRPr lang="en-US" sz="1800" dirty="0"/>
            </a:lvl1pPr>
            <a:lvl2pPr marL="257175" indent="-128588">
              <a:defRPr lang="en-US" dirty="0"/>
            </a:lvl2pPr>
            <a:lvl3pPr marL="385763" indent="-128588">
              <a:defRPr lang="en-US" dirty="0"/>
            </a:lvl3pPr>
            <a:lvl4pPr marL="500063" indent="-114300">
              <a:defRPr lang="en-US" dirty="0"/>
            </a:lvl4pPr>
            <a:lvl5pPr marL="595313" indent="-904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4798219"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4798219" y="1563291"/>
            <a:ext cx="3914775" cy="1209562"/>
          </a:xfrm>
        </p:spPr>
        <p:txBody>
          <a:bodyPr>
            <a:spAutoFit/>
          </a:bodyPr>
          <a:lstStyle>
            <a:lvl1pPr marL="128588" indent="-128588">
              <a:defRPr lang="en-US" sz="1800" dirty="0"/>
            </a:lvl1pPr>
            <a:lvl2pPr marL="257175" indent="-128588">
              <a:defRPr lang="en-US" dirty="0"/>
            </a:lvl2pPr>
            <a:lvl3pPr marL="385763" indent="-128588">
              <a:defRPr lang="en-US" dirty="0"/>
            </a:lvl3pPr>
            <a:lvl4pPr marL="514350" indent="-102394">
              <a:defRPr lang="en-US" dirty="0"/>
            </a:lvl4pPr>
            <a:lvl5pPr marL="595313" indent="-904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4498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438150"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441723" y="1560909"/>
            <a:ext cx="3911203" cy="116339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4798219"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4795839" y="1560909"/>
            <a:ext cx="3911203" cy="116339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6368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9"/>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38913"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38913" y="1793081"/>
            <a:ext cx="2448306" cy="1320362"/>
          </a:xfrm>
        </p:spPr>
        <p:txBody>
          <a:bodyPr wrap="square">
            <a:spAutoFit/>
          </a:bodyPr>
          <a:lstStyle>
            <a:lvl1pPr marL="132160" indent="-132160">
              <a:defRPr lang="en-US" sz="1500" dirty="0"/>
            </a:lvl1pPr>
            <a:lvl2pPr marL="241697" indent="-113110">
              <a:defRPr lang="en-US" sz="1350" dirty="0"/>
            </a:lvl2pPr>
            <a:lvl3pPr marL="350044" indent="-103585">
              <a:defRPr lang="en-US" dirty="0"/>
            </a:lvl3pPr>
            <a:lvl4pPr marL="446485" indent="-96441">
              <a:defRPr lang="en-US" dirty="0"/>
            </a:lvl4pPr>
            <a:lvl5pPr marL="548879" indent="-9167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347847"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347847" y="1788101"/>
            <a:ext cx="2448306" cy="1320362"/>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256781"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256781" y="1793081"/>
            <a:ext cx="2448306" cy="1320362"/>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11705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38151" y="1078707"/>
            <a:ext cx="1899047"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1" y="171233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59844" y="1078707"/>
            <a:ext cx="1900238"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59844" y="170735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83157" y="1078707"/>
            <a:ext cx="1899047"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83157" y="171233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804850" y="1078707"/>
            <a:ext cx="1900238"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804850" y="170735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2013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438150"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0" y="171233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136755"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136755" y="170735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3835361"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3835361" y="171233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5533966"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5533966" y="170735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7232571"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7232571" y="170735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6813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9450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EB6430-8767-5EA0-F99F-E1882DD2D012}"/>
              </a:ext>
            </a:extLst>
          </p:cNvPr>
          <p:cNvSpPr/>
          <p:nvPr userDrawn="1"/>
        </p:nvSpPr>
        <p:spPr bwMode="auto">
          <a:xfrm>
            <a:off x="1" y="-1"/>
            <a:ext cx="9143999" cy="5161360"/>
          </a:xfrm>
          <a:prstGeom prst="rect">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4" name="Freeform: Shape 3">
            <a:extLst>
              <a:ext uri="{FF2B5EF4-FFF2-40B4-BE49-F238E27FC236}">
                <a16:creationId xmlns:a16="http://schemas.microsoft.com/office/drawing/2014/main" id="{817987E1-EA44-604A-A5D2-E36CD31293AD}"/>
              </a:ext>
            </a:extLst>
          </p:cNvPr>
          <p:cNvSpPr/>
          <p:nvPr userDrawn="1"/>
        </p:nvSpPr>
        <p:spPr bwMode="auto">
          <a:xfrm>
            <a:off x="1" y="-17860"/>
            <a:ext cx="8185355" cy="5161360"/>
          </a:xfrm>
          <a:custGeom>
            <a:avLst/>
            <a:gdLst>
              <a:gd name="connsiteX0" fmla="*/ 0 w 10913807"/>
              <a:gd name="connsiteY0" fmla="*/ 0 h 6881813"/>
              <a:gd name="connsiteX1" fmla="*/ 9845513 w 10913807"/>
              <a:gd name="connsiteY1" fmla="*/ 0 h 6881813"/>
              <a:gd name="connsiteX2" fmla="*/ 9950844 w 10913807"/>
              <a:gd name="connsiteY2" fmla="*/ 164299 h 6881813"/>
              <a:gd name="connsiteX3" fmla="*/ 10913807 w 10913807"/>
              <a:gd name="connsiteY3" fmla="*/ 3613356 h 6881813"/>
              <a:gd name="connsiteX4" fmla="*/ 10111004 w 10913807"/>
              <a:gd name="connsiteY4" fmla="*/ 6783867 h 6881813"/>
              <a:gd name="connsiteX5" fmla="*/ 10054686 w 10913807"/>
              <a:gd name="connsiteY5" fmla="*/ 6881813 h 6881813"/>
              <a:gd name="connsiteX6" fmla="*/ 0 w 10913807"/>
              <a:gd name="connsiteY6" fmla="*/ 6881813 h 6881813"/>
              <a:gd name="connsiteX7" fmla="*/ 0 w 10913807"/>
              <a:gd name="connsiteY7" fmla="*/ 0 h 68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6881813">
                <a:moveTo>
                  <a:pt x="0" y="0"/>
                </a:moveTo>
                <a:lnTo>
                  <a:pt x="9845513" y="0"/>
                </a:lnTo>
                <a:lnTo>
                  <a:pt x="9950844" y="164299"/>
                </a:lnTo>
                <a:cubicBezTo>
                  <a:pt x="10561916" y="1169989"/>
                  <a:pt x="10913807" y="2350578"/>
                  <a:pt x="10913807" y="3613356"/>
                </a:cubicBezTo>
                <a:cubicBezTo>
                  <a:pt x="10913807" y="4761336"/>
                  <a:pt x="10622988" y="5841391"/>
                  <a:pt x="10111004" y="6783867"/>
                </a:cubicBezTo>
                <a:lnTo>
                  <a:pt x="10054686" y="6881813"/>
                </a:lnTo>
                <a:lnTo>
                  <a:pt x="0" y="6881813"/>
                </a:lnTo>
                <a:lnTo>
                  <a:pt x="0" y="0"/>
                </a:lnTo>
                <a:close/>
              </a:path>
            </a:pathLst>
          </a:cu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CF30F504-09AB-7009-080A-9A5072DF6F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88" t="20488" r="20488" b="20488"/>
          <a:stretch/>
        </p:blipFill>
        <p:spPr>
          <a:xfrm>
            <a:off x="6253148" y="991606"/>
            <a:ext cx="1323975" cy="1345058"/>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41197" y="342900"/>
            <a:ext cx="8263890" cy="415499"/>
          </a:xfrm>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EF0B5256-4EBF-EBDC-6E4F-5A3516B33DC9}"/>
              </a:ext>
            </a:extLst>
          </p:cNvPr>
          <p:cNvSpPr>
            <a:spLocks noGrp="1"/>
          </p:cNvSpPr>
          <p:nvPr>
            <p:ph type="body" sz="quarter" idx="10"/>
          </p:nvPr>
        </p:nvSpPr>
        <p:spPr>
          <a:xfrm>
            <a:off x="441197" y="1133120"/>
            <a:ext cx="5292219" cy="276999"/>
          </a:xfrm>
        </p:spPr>
        <p:txBody>
          <a:bodyPr>
            <a:spAutoFit/>
          </a:bodyPr>
          <a:lstStyle>
            <a:lvl1pPr marL="0" indent="0">
              <a:buNone/>
              <a:defRPr sz="1800" b="1">
                <a:solidFill>
                  <a:srgbClr val="D4EC8E"/>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C726D4C8-0828-5DF6-D2CA-562B3B4F72F4}"/>
              </a:ext>
            </a:extLst>
          </p:cNvPr>
          <p:cNvSpPr>
            <a:spLocks noGrp="1"/>
          </p:cNvSpPr>
          <p:nvPr>
            <p:ph type="body" sz="quarter" idx="11"/>
          </p:nvPr>
        </p:nvSpPr>
        <p:spPr>
          <a:xfrm>
            <a:off x="441197" y="1676401"/>
            <a:ext cx="4423695" cy="184666"/>
          </a:xfrm>
        </p:spPr>
        <p:txBody>
          <a:bodyPr/>
          <a:lstStyle>
            <a:lvl1pPr marL="0" indent="0">
              <a:spcBef>
                <a:spcPts val="450"/>
              </a:spcBef>
              <a:buSzPct val="92000"/>
              <a:buFont typeface="Arial" panose="020B0604020202020204" pitchFamily="34" charset="0"/>
              <a:buNone/>
              <a:defRPr sz="1200">
                <a:solidFill>
                  <a:schemeClr val="bg1"/>
                </a:solidFill>
              </a:defRPr>
            </a:lvl1pPr>
            <a:lvl2pPr>
              <a:defRPr sz="135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Picture Placeholder 14" descr="This photo is a 'placeholder' only. Drag or drop your photo here, or click and tap the center to insert a photo.">
            <a:extLst>
              <a:ext uri="{FF2B5EF4-FFF2-40B4-BE49-F238E27FC236}">
                <a16:creationId xmlns:a16="http://schemas.microsoft.com/office/drawing/2014/main" id="{51B62110-1949-7675-D5A3-1469B2C2A870}"/>
              </a:ext>
            </a:extLst>
          </p:cNvPr>
          <p:cNvSpPr>
            <a:spLocks noGrp="1"/>
          </p:cNvSpPr>
          <p:nvPr>
            <p:ph type="pic" sz="quarter" idx="12" hasCustomPrompt="1"/>
          </p:nvPr>
        </p:nvSpPr>
        <p:spPr bwMode="ltGray">
          <a:xfrm>
            <a:off x="4864895" y="1423116"/>
            <a:ext cx="4279106" cy="3720385"/>
          </a:xfrm>
          <a:custGeom>
            <a:avLst/>
            <a:gdLst>
              <a:gd name="connsiteX0" fmla="*/ 3346827 w 5705475"/>
              <a:gd name="connsiteY0" fmla="*/ 0 h 4960513"/>
              <a:gd name="connsiteX1" fmla="*/ 5475721 w 5705475"/>
              <a:gd name="connsiteY1" fmla="*/ 764253 h 4960513"/>
              <a:gd name="connsiteX2" fmla="*/ 5705475 w 5705475"/>
              <a:gd name="connsiteY2" fmla="*/ 973068 h 4960513"/>
              <a:gd name="connsiteX3" fmla="*/ 5705475 w 5705475"/>
              <a:gd name="connsiteY3" fmla="*/ 4960513 h 4960513"/>
              <a:gd name="connsiteX4" fmla="*/ 415117 w 5705475"/>
              <a:gd name="connsiteY4" fmla="*/ 4960513 h 4960513"/>
              <a:gd name="connsiteX5" fmla="*/ 403944 w 5705475"/>
              <a:gd name="connsiteY5" fmla="*/ 4942125 h 4960513"/>
              <a:gd name="connsiteX6" fmla="*/ 0 w 5705475"/>
              <a:gd name="connsiteY6" fmla="*/ 3346827 h 4960513"/>
              <a:gd name="connsiteX7" fmla="*/ 3346827 w 5705475"/>
              <a:gd name="connsiteY7" fmla="*/ 0 h 496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75" h="4960513">
                <a:moveTo>
                  <a:pt x="3346827" y="0"/>
                </a:moveTo>
                <a:cubicBezTo>
                  <a:pt x="4155504" y="0"/>
                  <a:pt x="4897191" y="286808"/>
                  <a:pt x="5475721" y="764253"/>
                </a:cubicBezTo>
                <a:lnTo>
                  <a:pt x="5705475" y="973068"/>
                </a:lnTo>
                <a:lnTo>
                  <a:pt x="5705475" y="4960513"/>
                </a:lnTo>
                <a:lnTo>
                  <a:pt x="415117" y="4960513"/>
                </a:lnTo>
                <a:lnTo>
                  <a:pt x="403944" y="4942125"/>
                </a:lnTo>
                <a:cubicBezTo>
                  <a:pt x="146331" y="4467902"/>
                  <a:pt x="0" y="3924453"/>
                  <a:pt x="0" y="3346827"/>
                </a:cubicBezTo>
                <a:cubicBezTo>
                  <a:pt x="0" y="1498426"/>
                  <a:pt x="1498426" y="0"/>
                  <a:pt x="3346827" y="0"/>
                </a:cubicBezTo>
                <a:close/>
              </a:path>
            </a:pathLst>
          </a:custGeom>
          <a:blipFill>
            <a:blip r:embed="rId4"/>
            <a:stretch>
              <a:fillRect/>
            </a:stretch>
          </a:blipFill>
        </p:spPr>
        <p:txBody>
          <a:bodyPr wrap="square"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353080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41198" y="2156252"/>
            <a:ext cx="3095769" cy="830997"/>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180459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342900"/>
            <a:ext cx="4131314" cy="295466"/>
          </a:xfrm>
        </p:spPr>
        <p:txBody>
          <a:bodyPr tIns="64008"/>
          <a:lstStyle>
            <a:lvl1pPr>
              <a:defRPr sz="15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100872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9144000" cy="10797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41197" y="342900"/>
            <a:ext cx="8263890" cy="415499"/>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383507"/>
            <a:ext cx="8264129" cy="1209562"/>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846457232"/>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ption and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5C5F2A1B-5BA0-437E-B5F7-C7C8D288A90D}"/>
              </a:ext>
            </a:extLst>
          </p:cNvPr>
          <p:cNvSpPr>
            <a:spLocks noGrp="1"/>
          </p:cNvSpPr>
          <p:nvPr>
            <p:ph type="pic" sz="quarter" idx="13"/>
          </p:nvPr>
        </p:nvSpPr>
        <p:spPr>
          <a:xfrm>
            <a:off x="4578000" y="357101"/>
            <a:ext cx="4206431" cy="4435159"/>
          </a:xfrm>
        </p:spPr>
        <p:txBody>
          <a:bodyPr/>
          <a:lstStyle/>
          <a:p>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38C17EBD-2073-484B-8D8C-DD9526590E2E}"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Object 1">
            <a:extLst>
              <a:ext uri="{FF2B5EF4-FFF2-40B4-BE49-F238E27FC236}">
                <a16:creationId xmlns:a16="http://schemas.microsoft.com/office/drawing/2014/main" id="{520CACCB-7D1A-412E-87F2-BFE118C5524A}"/>
              </a:ext>
            </a:extLst>
          </p:cNvPr>
          <p:cNvSpPr/>
          <p:nvPr userDrawn="1"/>
        </p:nvSpPr>
        <p:spPr>
          <a:xfrm>
            <a:off x="357097" y="357098"/>
            <a:ext cx="4217400" cy="4435160"/>
          </a:xfrm>
          <a:prstGeom prst="rect">
            <a:avLst/>
          </a:prstGeom>
          <a:solidFill>
            <a:srgbClr val="D14900"/>
          </a:solidFill>
        </p:spPr>
      </p:sp>
      <p:sp>
        <p:nvSpPr>
          <p:cNvPr id="2" name="Title 1">
            <a:extLst>
              <a:ext uri="{FF2B5EF4-FFF2-40B4-BE49-F238E27FC236}">
                <a16:creationId xmlns:a16="http://schemas.microsoft.com/office/drawing/2014/main" id="{DD5AB1AD-015C-4AD0-8BAF-99553291E5E1}"/>
              </a:ext>
            </a:extLst>
          </p:cNvPr>
          <p:cNvSpPr>
            <a:spLocks noGrp="1"/>
          </p:cNvSpPr>
          <p:nvPr>
            <p:ph type="title" hasCustomPrompt="1"/>
          </p:nvPr>
        </p:nvSpPr>
        <p:spPr>
          <a:xfrm>
            <a:off x="649224" y="1649803"/>
            <a:ext cx="3569426" cy="1998324"/>
          </a:xfrm>
        </p:spPr>
        <p:txBody>
          <a:bodyPr/>
          <a:lstStyle>
            <a:lvl1pPr>
              <a:defRPr sz="3600">
                <a:solidFill>
                  <a:schemeClr val="bg1"/>
                </a:solidFill>
              </a:defRPr>
            </a:lvl1pPr>
          </a:lstStyle>
          <a:p>
            <a:r>
              <a:rPr lang="en-US"/>
              <a:t>Click to edit title style</a:t>
            </a:r>
            <a:endParaRPr lang="en-GB"/>
          </a:p>
        </p:txBody>
      </p:sp>
    </p:spTree>
    <p:extLst>
      <p:ext uri="{BB962C8B-B14F-4D97-AF65-F5344CB8AC3E}">
        <p14:creationId xmlns:p14="http://schemas.microsoft.com/office/powerpoint/2010/main" val="2395732194"/>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9144000" cy="10797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383506"/>
            <a:ext cx="3908822"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383506"/>
            <a:ext cx="3914775"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6425759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9144000" cy="10797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438150" y="1389789"/>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383506"/>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25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9144000" cy="10797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438150" y="1388371"/>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441723" y="1871765"/>
            <a:ext cx="3911203" cy="116339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4798219" y="138350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4795839" y="1866900"/>
            <a:ext cx="3911203" cy="116339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4829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9144000" cy="10797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9"/>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38913" y="13835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38913" y="2097881"/>
            <a:ext cx="2448306" cy="1320362"/>
          </a:xfrm>
        </p:spPr>
        <p:txBody>
          <a:bodyPr wrap="square">
            <a:spAutoFit/>
          </a:bodyPr>
          <a:lstStyle>
            <a:lvl1pPr marL="132160" indent="-132160">
              <a:defRPr lang="en-US" sz="1500" dirty="0"/>
            </a:lvl1pPr>
            <a:lvl2pPr marL="241697" indent="-113110">
              <a:defRPr lang="en-US" sz="1350" dirty="0"/>
            </a:lvl2pPr>
            <a:lvl3pPr marL="350044" indent="-103585">
              <a:defRPr lang="en-US" dirty="0"/>
            </a:lvl3pPr>
            <a:lvl4pPr marL="446485" indent="-96441">
              <a:defRPr lang="en-US" dirty="0"/>
            </a:lvl4pPr>
            <a:lvl5pPr marL="548879" indent="-9167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347847" y="13835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347847" y="2092901"/>
            <a:ext cx="2448306" cy="1320362"/>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256781" y="13835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256781" y="2097881"/>
            <a:ext cx="2448306" cy="1320362"/>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661377"/>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9144000" cy="10797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9"/>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38151" y="1383507"/>
            <a:ext cx="1899047"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1" y="201713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59844" y="1383507"/>
            <a:ext cx="1900238"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59844" y="201215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83157" y="1383507"/>
            <a:ext cx="1899047"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83157" y="201713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804850" y="1383507"/>
            <a:ext cx="1900238"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804850" y="201215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1661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8264129" cy="1209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438150" y="9144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2557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076325"/>
            <a:ext cx="3908822"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076325"/>
            <a:ext cx="3914775"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438150" y="9144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0765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438150"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438150" y="9144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0711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438150" y="1082381"/>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441723" y="1565774"/>
            <a:ext cx="3911203" cy="116339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4798219"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4795839" y="1560910"/>
            <a:ext cx="3911203" cy="116339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438150" y="9144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3438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9"/>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38913"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38913" y="1793081"/>
            <a:ext cx="2448306" cy="1320362"/>
          </a:xfrm>
        </p:spPr>
        <p:txBody>
          <a:bodyPr wrap="square">
            <a:spAutoFit/>
          </a:bodyPr>
          <a:lstStyle>
            <a:lvl1pPr marL="132160" indent="-132160">
              <a:defRPr lang="en-US" sz="1500" dirty="0"/>
            </a:lvl1pPr>
            <a:lvl2pPr marL="241697" indent="-113110">
              <a:defRPr lang="en-US" sz="1350" dirty="0"/>
            </a:lvl2pPr>
            <a:lvl3pPr marL="350044" indent="-103585">
              <a:defRPr lang="en-US" dirty="0"/>
            </a:lvl3pPr>
            <a:lvl4pPr marL="446485" indent="-96441">
              <a:defRPr lang="en-US" dirty="0"/>
            </a:lvl4pPr>
            <a:lvl5pPr marL="548879" indent="-9167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347847"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347847" y="1788101"/>
            <a:ext cx="2448306" cy="1320362"/>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256781"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256781" y="1793081"/>
            <a:ext cx="2448306" cy="1320362"/>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438150" y="9144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7483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Image an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hasCustomPrompt="1"/>
          </p:nvPr>
        </p:nvSpPr>
        <p:spPr>
          <a:xfrm>
            <a:off x="3515535" y="273846"/>
            <a:ext cx="5268896" cy="498583"/>
          </a:xfrm>
        </p:spPr>
        <p:txBody>
          <a:bodyPr/>
          <a:lstStyle>
            <a:lvl1pPr>
              <a:defRPr sz="2851">
                <a:solidFill>
                  <a:schemeClr val="accent2"/>
                </a:solidFill>
              </a:defRPr>
            </a:lvl1pPr>
          </a:lstStyle>
          <a:p>
            <a:r>
              <a:rPr lang="en-US"/>
              <a:t>Click to edit title style</a:t>
            </a:r>
            <a:endParaRPr lang="en-GB"/>
          </a:p>
        </p:txBody>
      </p:sp>
      <p:sp>
        <p:nvSpPr>
          <p:cNvPr id="3" name="Content Placeholder 2">
            <a:extLst>
              <a:ext uri="{FF2B5EF4-FFF2-40B4-BE49-F238E27FC236}">
                <a16:creationId xmlns:a16="http://schemas.microsoft.com/office/drawing/2014/main" id="{B821502B-DFDB-485B-8908-AA4B82DDB31A}"/>
              </a:ext>
            </a:extLst>
          </p:cNvPr>
          <p:cNvSpPr>
            <a:spLocks noGrp="1"/>
          </p:cNvSpPr>
          <p:nvPr>
            <p:ph idx="1"/>
          </p:nvPr>
        </p:nvSpPr>
        <p:spPr>
          <a:xfrm>
            <a:off x="3515536" y="1369219"/>
            <a:ext cx="5268896" cy="3586656"/>
          </a:xfrm>
        </p:spPr>
        <p:txBody>
          <a:bodyPr/>
          <a:lstStyle>
            <a:lvl1pPr marL="540014" indent="-540557">
              <a:spcBef>
                <a:spcPts val="0"/>
              </a:spcBef>
              <a:spcAft>
                <a:spcPts val="1951"/>
              </a:spcAft>
              <a:buClr>
                <a:schemeClr val="accent2"/>
              </a:buClr>
              <a:buSzPct val="150000"/>
              <a:buFont typeface="Wingdings" panose="05000000000000000000" pitchFamily="2" charset="2"/>
              <a:buChar char=""/>
              <a:defRPr sz="1951">
                <a:solidFill>
                  <a:schemeClr val="accent1"/>
                </a:solidFill>
                <a:latin typeface="Verdana" panose="020B0604030504040204" pitchFamily="34" charset="0"/>
              </a:defRPr>
            </a:lvl1pPr>
            <a:lvl2pPr marL="540014" indent="-536986">
              <a:spcBef>
                <a:spcPts val="0"/>
              </a:spcBef>
              <a:spcAft>
                <a:spcPts val="1951"/>
              </a:spcAft>
              <a:buClr>
                <a:schemeClr val="accent2"/>
              </a:buClr>
              <a:buSzPct val="150000"/>
              <a:buFont typeface="Wingdings" panose="05000000000000000000" pitchFamily="2" charset="2"/>
              <a:buChar char=""/>
              <a:defRPr sz="1951">
                <a:solidFill>
                  <a:schemeClr val="accent1"/>
                </a:solidFill>
              </a:defRPr>
            </a:lvl2pPr>
            <a:lvl3pPr marL="540014" indent="-540014">
              <a:spcBef>
                <a:spcPts val="0"/>
              </a:spcBef>
              <a:spcAft>
                <a:spcPts val="1951"/>
              </a:spcAft>
              <a:buClr>
                <a:schemeClr val="accent2"/>
              </a:buClr>
              <a:buSzPct val="150000"/>
              <a:buFont typeface="Wingdings" panose="05000000000000000000" pitchFamily="2" charset="2"/>
              <a:buChar char=""/>
              <a:defRPr sz="1951">
                <a:solidFill>
                  <a:schemeClr val="accent1"/>
                </a:solidFill>
              </a:defRPr>
            </a:lvl3pPr>
            <a:lvl4pPr marL="540014" indent="-540014">
              <a:spcBef>
                <a:spcPts val="0"/>
              </a:spcBef>
              <a:spcAft>
                <a:spcPts val="2100"/>
              </a:spcAft>
              <a:buClr>
                <a:schemeClr val="accent2"/>
              </a:buClr>
              <a:buSzPct val="150000"/>
              <a:buFont typeface="Wingdings" panose="05000000000000000000" pitchFamily="2" charset="2"/>
              <a:buChar char=""/>
              <a:defRPr sz="1951">
                <a:solidFill>
                  <a:schemeClr val="accent1"/>
                </a:solidFill>
              </a:defRPr>
            </a:lvl4pPr>
            <a:lvl5pPr marL="540014" indent="-540014">
              <a:spcBef>
                <a:spcPts val="0"/>
              </a:spcBef>
              <a:spcAft>
                <a:spcPts val="2100"/>
              </a:spcAft>
              <a:buClr>
                <a:schemeClr val="accent2"/>
              </a:buClr>
              <a:buSzPct val="150000"/>
              <a:buFont typeface="Wingdings" panose="05000000000000000000" pitchFamily="2" charset="2"/>
              <a:buChar char=""/>
              <a:defRPr sz="1951">
                <a:solidFill>
                  <a:schemeClr val="accent1"/>
                </a:solidFill>
              </a:defRPr>
            </a:lvl5pPr>
            <a:lvl6pPr marL="540014" indent="-540014">
              <a:lnSpc>
                <a:spcPct val="100000"/>
              </a:lnSpc>
              <a:spcBef>
                <a:spcPts val="0"/>
              </a:spcBef>
              <a:spcAft>
                <a:spcPts val="2100"/>
              </a:spcAft>
              <a:buClr>
                <a:schemeClr val="accent2"/>
              </a:buClr>
              <a:buSzPct val="150000"/>
              <a:buFont typeface="Wingdings" panose="05000000000000000000" pitchFamily="2" charset="2"/>
              <a:buChar char=""/>
              <a:defRPr sz="1951">
                <a:solidFill>
                  <a:schemeClr val="accent1"/>
                </a:solidFill>
                <a:latin typeface="Verdana" panose="020B0604030504040204" pitchFamily="34" charset="0"/>
              </a:defRPr>
            </a:lvl6pPr>
            <a:lvl7pPr marL="536986" indent="-536986">
              <a:buClr>
                <a:schemeClr val="accent2"/>
              </a:buClr>
              <a:buSzPct val="150000"/>
              <a:buFont typeface="Wingdings" panose="05000000000000000000" pitchFamily="2" charset="2"/>
              <a:buChar char=""/>
              <a:defRPr sz="1951">
                <a:solidFill>
                  <a:schemeClr val="accent1"/>
                </a:solidFill>
                <a:latin typeface="Verdana" panose="020B0604030504040204"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p:txBody>
      </p:sp>
      <p:sp>
        <p:nvSpPr>
          <p:cNvPr id="26" name="Picture Placeholder 10">
            <a:extLst>
              <a:ext uri="{FF2B5EF4-FFF2-40B4-BE49-F238E27FC236}">
                <a16:creationId xmlns:a16="http://schemas.microsoft.com/office/drawing/2014/main" id="{16DF78B4-BFEC-4FC3-B828-5B11F17B7764}"/>
              </a:ext>
            </a:extLst>
          </p:cNvPr>
          <p:cNvSpPr>
            <a:spLocks noGrp="1"/>
          </p:cNvSpPr>
          <p:nvPr>
            <p:ph type="pic" sz="quarter" idx="13"/>
          </p:nvPr>
        </p:nvSpPr>
        <p:spPr>
          <a:xfrm>
            <a:off x="1" y="0"/>
            <a:ext cx="3346403" cy="5143500"/>
          </a:xfrm>
        </p:spPr>
        <p:txBody>
          <a:bodyPr/>
          <a:lstStyle/>
          <a:p>
            <a:endParaRPr lang="en-GB"/>
          </a:p>
        </p:txBody>
      </p:sp>
      <p:sp>
        <p:nvSpPr>
          <p:cNvPr id="28" name="Date Placeholder 27">
            <a:extLst>
              <a:ext uri="{FF2B5EF4-FFF2-40B4-BE49-F238E27FC236}">
                <a16:creationId xmlns:a16="http://schemas.microsoft.com/office/drawing/2014/main" id="{8E6E3B2C-C2E9-433F-A12E-E54318E1F301}"/>
              </a:ext>
            </a:extLst>
          </p:cNvPr>
          <p:cNvSpPr>
            <a:spLocks noGrp="1"/>
          </p:cNvSpPr>
          <p:nvPr>
            <p:ph type="dt" sz="half" idx="14"/>
          </p:nvPr>
        </p:nvSpPr>
        <p:spPr/>
        <p:txBody>
          <a:bodyPr/>
          <a:lstStyle/>
          <a:p>
            <a:fld id="{6CE8481D-6763-4541-8A02-F3FA92C762DB}" type="datetime1">
              <a:rPr lang="en-GB" smtClean="0"/>
              <a:t>11/04/2024</a:t>
            </a:fld>
            <a:endParaRPr lang="en-GB"/>
          </a:p>
        </p:txBody>
      </p:sp>
      <p:sp>
        <p:nvSpPr>
          <p:cNvPr id="29" name="Footer Placeholder 28">
            <a:extLst>
              <a:ext uri="{FF2B5EF4-FFF2-40B4-BE49-F238E27FC236}">
                <a16:creationId xmlns:a16="http://schemas.microsoft.com/office/drawing/2014/main" id="{CDE56B46-EDC4-4456-A7EB-348C39AC8E2E}"/>
              </a:ext>
            </a:extLst>
          </p:cNvPr>
          <p:cNvSpPr>
            <a:spLocks noGrp="1"/>
          </p:cNvSpPr>
          <p:nvPr>
            <p:ph type="ftr" sz="quarter" idx="15"/>
          </p:nvPr>
        </p:nvSpPr>
        <p:spPr/>
        <p:txBody>
          <a:bodyPr/>
          <a:lstStyle/>
          <a:p>
            <a:endParaRPr lang="en-GB"/>
          </a:p>
        </p:txBody>
      </p:sp>
      <p:sp>
        <p:nvSpPr>
          <p:cNvPr id="30" name="Slide Number Placeholder 29">
            <a:extLst>
              <a:ext uri="{FF2B5EF4-FFF2-40B4-BE49-F238E27FC236}">
                <a16:creationId xmlns:a16="http://schemas.microsoft.com/office/drawing/2014/main" id="{C1E78989-0976-4E3E-91AC-12B7AB6DE33A}"/>
              </a:ext>
            </a:extLst>
          </p:cNvPr>
          <p:cNvSpPr>
            <a:spLocks noGrp="1"/>
          </p:cNvSpPr>
          <p:nvPr>
            <p:ph type="sldNum" sz="quarter" idx="16"/>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2448394296"/>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9"/>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38151" y="1078707"/>
            <a:ext cx="1899047"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1" y="171233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59844" y="1078707"/>
            <a:ext cx="1900238"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59844" y="170735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83157" y="1078707"/>
            <a:ext cx="1899047"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83157" y="171233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804850" y="1078707"/>
            <a:ext cx="1900238"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804850" y="170735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438150" y="9144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1904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9"/>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438150" y="9144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26735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342900"/>
            <a:ext cx="8263890" cy="415499"/>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438150" y="9144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1146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342900"/>
            <a:ext cx="8263890" cy="415499"/>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438150" y="1077516"/>
            <a:ext cx="1196579" cy="435769"/>
          </a:xfrm>
          <a:prstGeom prst="rect">
            <a:avLst/>
          </a:prstGeom>
          <a:noFill/>
        </p:spPr>
        <p:txBody>
          <a:bodyPr wrap="square" lIns="67500" tIns="0" rIns="0" bIns="0" rtlCol="0">
            <a:noAutofit/>
          </a:bodyPr>
          <a:lstStyle/>
          <a:p>
            <a:pPr algn="l"/>
            <a:r>
              <a:rPr lang="en-US" sz="27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1852612" y="1077516"/>
            <a:ext cx="1196579" cy="435769"/>
          </a:xfrm>
          <a:prstGeom prst="rect">
            <a:avLst/>
          </a:prstGeom>
          <a:noFill/>
        </p:spPr>
        <p:txBody>
          <a:bodyPr wrap="square" lIns="67500" tIns="0" rIns="0" bIns="0" rtlCol="0">
            <a:noAutofit/>
          </a:bodyPr>
          <a:lstStyle/>
          <a:p>
            <a:pPr algn="l"/>
            <a:r>
              <a:rPr lang="en-US" sz="27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3275856" y="1077516"/>
            <a:ext cx="1196579" cy="435769"/>
          </a:xfrm>
          <a:prstGeom prst="rect">
            <a:avLst/>
          </a:prstGeom>
          <a:noFill/>
        </p:spPr>
        <p:txBody>
          <a:bodyPr wrap="square" lIns="67500" tIns="0" rIns="0" bIns="0" rtlCol="0">
            <a:noAutofit/>
          </a:bodyPr>
          <a:lstStyle/>
          <a:p>
            <a:pPr algn="l"/>
            <a:r>
              <a:rPr lang="en-US" sz="27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4680012" y="1077516"/>
            <a:ext cx="1196579" cy="435769"/>
          </a:xfrm>
          <a:prstGeom prst="rect">
            <a:avLst/>
          </a:prstGeom>
          <a:noFill/>
        </p:spPr>
        <p:txBody>
          <a:bodyPr wrap="square" lIns="67500" tIns="0" rIns="0" bIns="0" rtlCol="0">
            <a:noAutofit/>
          </a:bodyPr>
          <a:lstStyle/>
          <a:p>
            <a:pPr algn="l"/>
            <a:r>
              <a:rPr lang="en-US" sz="27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6095999" y="1077516"/>
            <a:ext cx="1194197" cy="435769"/>
          </a:xfrm>
          <a:prstGeom prst="rect">
            <a:avLst/>
          </a:prstGeom>
          <a:noFill/>
        </p:spPr>
        <p:txBody>
          <a:bodyPr wrap="square" lIns="67500" tIns="0" rIns="0" bIns="0" rtlCol="0">
            <a:noAutofit/>
          </a:bodyPr>
          <a:lstStyle/>
          <a:p>
            <a:pPr algn="l"/>
            <a:r>
              <a:rPr lang="en-US" sz="27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7510462" y="1077516"/>
            <a:ext cx="1196579" cy="435769"/>
          </a:xfrm>
          <a:prstGeom prst="rect">
            <a:avLst/>
          </a:prstGeom>
          <a:noFill/>
        </p:spPr>
        <p:txBody>
          <a:bodyPr wrap="square" lIns="67500" tIns="0" rIns="0" bIns="0" rtlCol="0">
            <a:noAutofit/>
          </a:bodyPr>
          <a:lstStyle/>
          <a:p>
            <a:pPr algn="l"/>
            <a:r>
              <a:rPr lang="en-US" sz="27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438150" y="2842023"/>
            <a:ext cx="1196579" cy="435769"/>
          </a:xfrm>
          <a:prstGeom prst="rect">
            <a:avLst/>
          </a:prstGeom>
          <a:noFill/>
        </p:spPr>
        <p:txBody>
          <a:bodyPr wrap="square" lIns="67500" tIns="0" rIns="0" bIns="0" rtlCol="0">
            <a:noAutofit/>
          </a:bodyPr>
          <a:lstStyle/>
          <a:p>
            <a:pPr algn="l"/>
            <a:r>
              <a:rPr lang="en-US" sz="27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1852612" y="2842023"/>
            <a:ext cx="1196579" cy="435769"/>
          </a:xfrm>
          <a:prstGeom prst="rect">
            <a:avLst/>
          </a:prstGeom>
          <a:noFill/>
        </p:spPr>
        <p:txBody>
          <a:bodyPr wrap="square" lIns="67500" tIns="0" rIns="0" bIns="0" rtlCol="0">
            <a:noAutofit/>
          </a:bodyPr>
          <a:lstStyle/>
          <a:p>
            <a:pPr algn="l"/>
            <a:r>
              <a:rPr lang="en-US" sz="27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3275856" y="2842023"/>
            <a:ext cx="1196579" cy="435769"/>
          </a:xfrm>
          <a:prstGeom prst="rect">
            <a:avLst/>
          </a:prstGeom>
          <a:noFill/>
        </p:spPr>
        <p:txBody>
          <a:bodyPr wrap="square" lIns="67500" tIns="0" rIns="0" bIns="0" rtlCol="0">
            <a:noAutofit/>
          </a:bodyPr>
          <a:lstStyle/>
          <a:p>
            <a:pPr algn="l"/>
            <a:r>
              <a:rPr lang="en-US" sz="27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4680012" y="2842023"/>
            <a:ext cx="1196579" cy="435769"/>
          </a:xfrm>
          <a:prstGeom prst="rect">
            <a:avLst/>
          </a:prstGeom>
          <a:noFill/>
        </p:spPr>
        <p:txBody>
          <a:bodyPr wrap="square" lIns="67500" tIns="0" rIns="0" bIns="0" rtlCol="0">
            <a:noAutofit/>
          </a:bodyPr>
          <a:lstStyle/>
          <a:p>
            <a:pPr algn="l"/>
            <a:r>
              <a:rPr lang="en-US" sz="27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6095999" y="2842023"/>
            <a:ext cx="1194197" cy="435769"/>
          </a:xfrm>
          <a:prstGeom prst="rect">
            <a:avLst/>
          </a:prstGeom>
          <a:noFill/>
        </p:spPr>
        <p:txBody>
          <a:bodyPr wrap="square" lIns="67500" tIns="0" rIns="0" bIns="0" rtlCol="0">
            <a:noAutofit/>
          </a:bodyPr>
          <a:lstStyle/>
          <a:p>
            <a:pPr algn="l"/>
            <a:r>
              <a:rPr lang="en-US" sz="27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7510462" y="2842023"/>
            <a:ext cx="1196579" cy="435769"/>
          </a:xfrm>
          <a:prstGeom prst="rect">
            <a:avLst/>
          </a:prstGeom>
          <a:noFill/>
        </p:spPr>
        <p:txBody>
          <a:bodyPr wrap="square" lIns="67500" tIns="0" rIns="0" bIns="0" rtlCol="0">
            <a:noAutofit/>
          </a:bodyPr>
          <a:lstStyle/>
          <a:p>
            <a:pPr algn="l"/>
            <a:r>
              <a:rPr lang="en-US" sz="27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1602858"/>
            <a:ext cx="1202531"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1602858"/>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1602858"/>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3381841"/>
            <a:ext cx="1202531"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3381841"/>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3381841"/>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71700"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1511430"/>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327197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9454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342900"/>
            <a:ext cx="8263890" cy="415499"/>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438150" y="1077516"/>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1852612" y="1077516"/>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3275856" y="1077516"/>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4680012" y="1077516"/>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6095999" y="1077516"/>
            <a:ext cx="1194197" cy="435769"/>
          </a:xfrm>
          <a:prstGeom prst="rect">
            <a:avLst/>
          </a:prstGeom>
          <a:noFill/>
        </p:spPr>
        <p:txBody>
          <a:bodyPr wrap="square" lIns="67500" tIns="0" rIns="0" bIns="0" rtlCol="0" anchor="ctr">
            <a:noAutofit/>
          </a:bodyPr>
          <a:lstStyle/>
          <a:p>
            <a:pPr algn="l"/>
            <a:r>
              <a:rPr lang="en-US" sz="21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7510462" y="1077516"/>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438150" y="2842023"/>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1852612" y="2842023"/>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3275856" y="2842023"/>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4680012" y="2842023"/>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6095999" y="2842023"/>
            <a:ext cx="1194197" cy="435769"/>
          </a:xfrm>
          <a:prstGeom prst="rect">
            <a:avLst/>
          </a:prstGeom>
          <a:noFill/>
        </p:spPr>
        <p:txBody>
          <a:bodyPr wrap="square" lIns="67500" tIns="0" rIns="0" bIns="0" rtlCol="0" anchor="ctr">
            <a:noAutofit/>
          </a:bodyPr>
          <a:lstStyle/>
          <a:p>
            <a:pPr algn="l"/>
            <a:r>
              <a:rPr lang="en-US" sz="21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7510462" y="2842023"/>
            <a:ext cx="1196579" cy="435769"/>
          </a:xfrm>
          <a:prstGeom prst="rect">
            <a:avLst/>
          </a:prstGeom>
          <a:noFill/>
        </p:spPr>
        <p:txBody>
          <a:bodyPr wrap="square" lIns="67500" tIns="0" rIns="0" bIns="0" rtlCol="0" anchor="ctr">
            <a:noAutofit/>
          </a:bodyPr>
          <a:lstStyle/>
          <a:p>
            <a:pPr algn="l"/>
            <a:r>
              <a:rPr lang="en-US" sz="21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1602858"/>
            <a:ext cx="1202531"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1602858"/>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1602858"/>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3381841"/>
            <a:ext cx="1202531"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3381841"/>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3381841"/>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71700"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1511430"/>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327197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8181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342900"/>
            <a:ext cx="8263890" cy="415499"/>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438150" y="1077516"/>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1852612" y="1077516"/>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3275856" y="1077516"/>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4680012" y="1077516"/>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6095999" y="1077516"/>
            <a:ext cx="1194197" cy="435769"/>
          </a:xfrm>
          <a:prstGeom prst="rect">
            <a:avLst/>
          </a:prstGeom>
          <a:noFill/>
        </p:spPr>
        <p:txBody>
          <a:bodyPr wrap="square" lIns="67500" tIns="0" rIns="0" bIns="0" rtlCol="0" anchor="ctr">
            <a:noAutofit/>
          </a:bodyPr>
          <a:lstStyle/>
          <a:p>
            <a:pPr algn="l"/>
            <a:r>
              <a:rPr lang="en-US" sz="15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7510462" y="1077516"/>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438150" y="2842023"/>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1852612" y="2842023"/>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3275856" y="2842023"/>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4680012" y="2842023"/>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6095999" y="2842023"/>
            <a:ext cx="1194197" cy="435769"/>
          </a:xfrm>
          <a:prstGeom prst="rect">
            <a:avLst/>
          </a:prstGeom>
          <a:noFill/>
        </p:spPr>
        <p:txBody>
          <a:bodyPr wrap="square" lIns="67500" tIns="0" rIns="0" bIns="0" rtlCol="0" anchor="ctr">
            <a:noAutofit/>
          </a:bodyPr>
          <a:lstStyle/>
          <a:p>
            <a:pPr algn="l"/>
            <a:r>
              <a:rPr lang="en-US" sz="15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7510462" y="2842023"/>
            <a:ext cx="1196579" cy="435769"/>
          </a:xfrm>
          <a:prstGeom prst="rect">
            <a:avLst/>
          </a:prstGeom>
          <a:noFill/>
        </p:spPr>
        <p:txBody>
          <a:bodyPr wrap="square" lIns="67500" tIns="0" rIns="0" bIns="0" rtlCol="0" anchor="ctr">
            <a:noAutofit/>
          </a:bodyPr>
          <a:lstStyle/>
          <a:p>
            <a:pPr algn="l"/>
            <a:r>
              <a:rPr lang="en-US" sz="15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1602858"/>
            <a:ext cx="1202531"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1602858"/>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1602858"/>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3381841"/>
            <a:ext cx="1202531"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3381841"/>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3381841"/>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71700"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1511430"/>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327197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5666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342900"/>
            <a:ext cx="8263890" cy="415499"/>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1602858"/>
            <a:ext cx="1202531"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1602858"/>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1602858"/>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3381841"/>
            <a:ext cx="1202531"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3381841"/>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3381841"/>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52612"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1511430"/>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327197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438151"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1852612"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3275856"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4680012"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6096000"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7510462"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438151"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1852612"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3275856"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4680012"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6096000"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7510462"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99965011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342900"/>
            <a:ext cx="8263890" cy="415499"/>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1602858"/>
            <a:ext cx="1196579"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1602858"/>
            <a:ext cx="1196579"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1602858"/>
            <a:ext cx="1202531"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1602858"/>
            <a:ext cx="1197769"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1602858"/>
            <a:ext cx="1194197"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1602858"/>
            <a:ext cx="1196579"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3381841"/>
            <a:ext cx="1196579"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3381841"/>
            <a:ext cx="1196579"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3381841"/>
            <a:ext cx="1202531"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3381841"/>
            <a:ext cx="1197769"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3381841"/>
            <a:ext cx="1194197"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3381841"/>
            <a:ext cx="1196579" cy="484748"/>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1513285"/>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52612" y="1513285"/>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1511430"/>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1513285"/>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1513285"/>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1513285"/>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3273828"/>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3273828"/>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3271973"/>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3273828"/>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3273828"/>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3273828"/>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438151" y="1077516"/>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1852612" y="1077516"/>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3275856" y="1077516"/>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4680012" y="1077516"/>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6096000" y="1077516"/>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7510462" y="1077516"/>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438151" y="2841780"/>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1852612" y="2841780"/>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3275856" y="2841780"/>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4680012" y="2841780"/>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6096000" y="2841780"/>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7510462" y="2841780"/>
            <a:ext cx="1196579" cy="435769"/>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72628828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1" y="0"/>
            <a:ext cx="4469606"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8" y="342900"/>
            <a:ext cx="2607994" cy="830997"/>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1602858"/>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1602858"/>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1602858"/>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3381841"/>
            <a:ext cx="119776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3381841"/>
            <a:ext cx="1194197"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3381841"/>
            <a:ext cx="1196579" cy="484748"/>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1513285"/>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3273828"/>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4680012"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6096000"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7510462" y="1077516"/>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4680012"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6096000"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7510462" y="2841780"/>
            <a:ext cx="1196579" cy="435769"/>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438150" y="1513285"/>
            <a:ext cx="2611041" cy="646331"/>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5247894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41197" y="1512152"/>
            <a:ext cx="3118772" cy="83099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38150" y="2651655"/>
            <a:ext cx="3121819" cy="253916"/>
          </a:xfrm>
        </p:spPr>
        <p:txBody>
          <a:bodyPr/>
          <a:lstStyle>
            <a:lvl1pPr marL="0" indent="0">
              <a:buNone/>
              <a:defRPr sz="165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4000500" y="0"/>
            <a:ext cx="5143500" cy="51435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6969360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878DDE8A-5EA0-4A03-9A1F-F96E63350E46}"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0" name="Picture Placeholder 8">
            <a:extLst>
              <a:ext uri="{FF2B5EF4-FFF2-40B4-BE49-F238E27FC236}">
                <a16:creationId xmlns:a16="http://schemas.microsoft.com/office/drawing/2014/main" id="{8CF19CDD-879E-4E58-8AFA-AF9778F366E6}"/>
              </a:ext>
            </a:extLst>
          </p:cNvPr>
          <p:cNvSpPr>
            <a:spLocks noGrp="1"/>
          </p:cNvSpPr>
          <p:nvPr>
            <p:ph type="pic" sz="quarter" idx="13"/>
          </p:nvPr>
        </p:nvSpPr>
        <p:spPr>
          <a:xfrm>
            <a:off x="413147" y="931069"/>
            <a:ext cx="8371284" cy="3836194"/>
          </a:xfrm>
        </p:spPr>
        <p:txBody>
          <a:bodyPr/>
          <a:lstStyle/>
          <a:p>
            <a:endParaRPr lang="en-GB"/>
          </a:p>
        </p:txBody>
      </p:sp>
    </p:spTree>
    <p:extLst>
      <p:ext uri="{BB962C8B-B14F-4D97-AF65-F5344CB8AC3E}">
        <p14:creationId xmlns:p14="http://schemas.microsoft.com/office/powerpoint/2010/main" val="150886678"/>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441197" y="2155061"/>
            <a:ext cx="3119963" cy="830997"/>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00500" y="0"/>
            <a:ext cx="5143500" cy="51435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1112545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8" y="2234804"/>
            <a:ext cx="3122344" cy="646331"/>
          </a:xfrm>
        </p:spPr>
        <p:txBody>
          <a:bodyPr anchor="t"/>
          <a:lstStyle>
            <a:lvl1pPr>
              <a:defRPr sz="21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4000500" y="0"/>
            <a:ext cx="5143500" cy="51435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1916243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5169694" cy="323165"/>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394723" y="342900"/>
            <a:ext cx="3312319" cy="830997"/>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394723" y="1077516"/>
            <a:ext cx="2602706" cy="1532727"/>
          </a:xfrm>
        </p:spPr>
        <p:txBody>
          <a:bodyPr/>
          <a:lstStyle>
            <a:lvl1pPr marL="0" indent="0">
              <a:buFontTx/>
              <a:buNone/>
              <a:defRPr/>
            </a:lvl1pPr>
            <a:lvl2pPr marL="171450" indent="0">
              <a:buFontTx/>
              <a:buNone/>
              <a:defRPr/>
            </a:lvl2pPr>
            <a:lvl3pPr marL="342900" indent="0">
              <a:buFontTx/>
              <a:buNone/>
              <a:defRPr/>
            </a:lvl3pPr>
            <a:lvl4pPr marL="496491" indent="0">
              <a:buFontTx/>
              <a:buNone/>
              <a:defRPr/>
            </a:lvl4pPr>
            <a:lvl5pPr marL="641747"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7697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3974306" y="0"/>
            <a:ext cx="5169694" cy="323165"/>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438150" y="342900"/>
            <a:ext cx="3312319" cy="830997"/>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438150" y="1077516"/>
            <a:ext cx="2602706" cy="1726627"/>
          </a:xfrm>
        </p:spPr>
        <p:txBody>
          <a:bodyPr/>
          <a:lstStyle>
            <a:lvl1pPr marL="0" indent="0">
              <a:buFontTx/>
              <a:buNone/>
              <a:defRPr sz="1650"/>
            </a:lvl1pPr>
            <a:lvl2pPr marL="171450" indent="0">
              <a:buFontTx/>
              <a:buNone/>
              <a:defRPr sz="1650"/>
            </a:lvl2pPr>
            <a:lvl3pPr marL="342900" indent="0">
              <a:buFontTx/>
              <a:buNone/>
              <a:defRPr sz="1650"/>
            </a:lvl3pPr>
            <a:lvl4pPr marL="496491" indent="0">
              <a:buFontTx/>
              <a:buNone/>
              <a:defRPr sz="1650"/>
            </a:lvl4pPr>
            <a:lvl5pPr marL="641747" indent="0">
              <a:buFontTx/>
              <a:buNone/>
              <a:defRPr sz="16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2904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9342"/>
            <a:ext cx="9144000" cy="1021712"/>
          </a:xfrm>
          <a:noFill/>
        </p:spPr>
        <p:txBody>
          <a:bodyPr lIns="585216" tIns="0" rIns="585216" bIns="586800" anchor="t" anchorCtr="0">
            <a:noAutofit/>
          </a:bodyPr>
          <a:lstStyle>
            <a:lvl1pPr>
              <a:defRPr sz="27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30009314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743200"/>
            <a:ext cx="9144000" cy="24003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27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59186076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4251960" cy="51435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27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6070473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2" y="0"/>
            <a:ext cx="4251960" cy="51435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27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438150" y="1819335"/>
            <a:ext cx="4133850" cy="830997"/>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sz="2700"/>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438150" y="2971800"/>
            <a:ext cx="413385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83460285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892040" y="0"/>
            <a:ext cx="4251960" cy="51435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27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99908672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4077096"/>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9144000" cy="3429000"/>
          </a:xfrm>
          <a:blipFill>
            <a:blip r:embed="rId2"/>
            <a:stretch>
              <a:fillRect/>
            </a:stretch>
          </a:blipFill>
        </p:spPr>
        <p:txBody>
          <a:bodyPr vert="horz" wrap="square" lIns="0" tIns="128016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402419843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Thumbnail">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p:txBody>
          <a:bodyPr/>
          <a:lstStyle/>
          <a:p>
            <a:fld id="{84F86009-F476-447C-8C41-B337436A4199}"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9" name="Picture Placeholder 17">
            <a:extLst>
              <a:ext uri="{FF2B5EF4-FFF2-40B4-BE49-F238E27FC236}">
                <a16:creationId xmlns:a16="http://schemas.microsoft.com/office/drawing/2014/main" id="{0910A9A8-75E3-4B36-A622-F5638CF26CB8}"/>
              </a:ext>
            </a:extLst>
          </p:cNvPr>
          <p:cNvSpPr>
            <a:spLocks noGrp="1"/>
          </p:cNvSpPr>
          <p:nvPr>
            <p:ph type="pic" sz="quarter" idx="15"/>
          </p:nvPr>
        </p:nvSpPr>
        <p:spPr>
          <a:xfrm>
            <a:off x="3513799" y="1207765"/>
            <a:ext cx="2128353" cy="2130719"/>
          </a:xfrm>
          <a:prstGeom prst="ellipse">
            <a:avLst/>
          </a:prstGeom>
          <a:solidFill>
            <a:schemeClr val="bg1"/>
          </a:solidFill>
          <a:ln>
            <a:noFill/>
          </a:ln>
        </p:spPr>
        <p:txBody>
          <a:bodyPr/>
          <a:lstStyle/>
          <a:p>
            <a:endParaRPr lang="en-GB"/>
          </a:p>
        </p:txBody>
      </p:sp>
      <p:sp>
        <p:nvSpPr>
          <p:cNvPr id="32" name="Text Placeholder 20">
            <a:extLst>
              <a:ext uri="{FF2B5EF4-FFF2-40B4-BE49-F238E27FC236}">
                <a16:creationId xmlns:a16="http://schemas.microsoft.com/office/drawing/2014/main" id="{FA04C7B3-A755-43A7-AB80-21ED81C9A4A8}"/>
              </a:ext>
            </a:extLst>
          </p:cNvPr>
          <p:cNvSpPr>
            <a:spLocks noGrp="1"/>
          </p:cNvSpPr>
          <p:nvPr>
            <p:ph type="body" sz="quarter" idx="16"/>
          </p:nvPr>
        </p:nvSpPr>
        <p:spPr>
          <a:xfrm>
            <a:off x="2198832" y="3470983"/>
            <a:ext cx="4758287" cy="1108637"/>
          </a:xfrm>
        </p:spPr>
        <p:txBody>
          <a:bodyPr lIns="0" tIns="0" rIns="0" bIns="0"/>
          <a:lstStyle>
            <a:lvl1pPr algn="ctr">
              <a:spcBef>
                <a:spcPts val="0"/>
              </a:spcBef>
              <a:defRPr sz="4200">
                <a:solidFill>
                  <a:schemeClr val="bg1"/>
                </a:solidFill>
              </a:defRPr>
            </a:lvl1pPr>
            <a:lvl2pPr algn="ctr">
              <a:spcBef>
                <a:spcPts val="0"/>
              </a:spcBef>
              <a:defRPr>
                <a:solidFill>
                  <a:schemeClr val="accent2"/>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162724881"/>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649715"/>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786" y="1714500"/>
            <a:ext cx="9144000" cy="3429000"/>
          </a:xfrm>
          <a:blipFill>
            <a:blip r:embed="rId2"/>
            <a:stretch>
              <a:fillRect/>
            </a:stretch>
          </a:blipFill>
        </p:spPr>
        <p:txBody>
          <a:bodyPr vert="horz" wrap="square" lIns="0" tIns="137160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95900591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649715"/>
            <a:ext cx="8263890" cy="415499"/>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786" y="1714500"/>
            <a:ext cx="9144000" cy="3429000"/>
          </a:xfrm>
          <a:blipFill>
            <a:blip r:embed="rId2"/>
            <a:stretch>
              <a:fillRect/>
            </a:stretch>
          </a:blipFill>
        </p:spPr>
        <p:txBody>
          <a:bodyPr vert="horz" wrap="square" lIns="0" tIns="137160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59391679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42672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1519238"/>
            <a:ext cx="4025646" cy="2606040"/>
          </a:xfrm>
          <a:blipFill>
            <a:blip r:embed="rId2"/>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42672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79441" y="1519238"/>
            <a:ext cx="4025646" cy="2606040"/>
          </a:xfrm>
          <a:blipFill>
            <a:blip r:embed="rId3"/>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2094255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42672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268980" y="42672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268980" y="1519238"/>
            <a:ext cx="2606040" cy="2606040"/>
          </a:xfrm>
          <a:blipFill>
            <a:blip r:embed="rId3"/>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100764" y="42672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099047" y="1519238"/>
            <a:ext cx="2606040" cy="2606040"/>
          </a:xfrm>
          <a:blipFill>
            <a:blip r:embed="rId4"/>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9079073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3565454"/>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2560431" y="3565454"/>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2560431" y="1519238"/>
            <a:ext cx="1899666" cy="1899666"/>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3903" y="3565454"/>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83903" y="1519238"/>
            <a:ext cx="1899666" cy="1899666"/>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6807375" y="3565454"/>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6805421" y="1519238"/>
            <a:ext cx="1899666" cy="1899666"/>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13647321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649930"/>
            <a:ext cx="8263890" cy="4154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4000500"/>
            <a:ext cx="3669030" cy="207749"/>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4546854" cy="2105406"/>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036058" y="4000500"/>
            <a:ext cx="3669030" cy="207749"/>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597146" y="1714500"/>
            <a:ext cx="4546854" cy="2105406"/>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082645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649929"/>
            <a:ext cx="8263890" cy="4154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3600450"/>
            <a:ext cx="2139696"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3017520" cy="17145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502152" y="3599557"/>
            <a:ext cx="2139696"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3240" y="1714500"/>
            <a:ext cx="3017520" cy="17145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565392" y="3599558"/>
            <a:ext cx="2139696"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6480" y="1714500"/>
            <a:ext cx="3017520" cy="17145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705527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649930"/>
            <a:ext cx="8263890" cy="4154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3600450"/>
            <a:ext cx="1371600"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2249424" cy="17145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37104" y="3599557"/>
            <a:ext cx="1371600"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298192" y="1714500"/>
            <a:ext cx="2249424" cy="17145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035296" y="3599558"/>
            <a:ext cx="1371600"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596384" y="1714500"/>
            <a:ext cx="2249424" cy="17145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333488" y="3599557"/>
            <a:ext cx="1371600"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6894576" y="1714500"/>
            <a:ext cx="2249424" cy="1714500"/>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2295534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649930"/>
            <a:ext cx="8263890" cy="4154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19456" y="3600450"/>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1789938" cy="17145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057972" y="3599557"/>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1838516" y="1714500"/>
            <a:ext cx="1789938" cy="17145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3896487" y="3599558"/>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3677031" y="1714500"/>
            <a:ext cx="1789938" cy="17145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5735003" y="3599557"/>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5515547" y="1714500"/>
            <a:ext cx="1789938" cy="1714500"/>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7573518" y="3599557"/>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7354062" y="1714500"/>
            <a:ext cx="1789938" cy="1714500"/>
          </a:xfrm>
          <a:blipFill>
            <a:blip r:embed="rId6"/>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239943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652311"/>
            <a:ext cx="8263890" cy="4154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528430" y="1714500"/>
            <a:ext cx="1735074" cy="173507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528430"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704463" y="1714500"/>
            <a:ext cx="1735074" cy="173507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704463"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880497" y="1714500"/>
            <a:ext cx="1735074" cy="173507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880497"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0173801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3 Thumbn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p:txBody>
          <a:bodyPr/>
          <a:lstStyle/>
          <a:p>
            <a:fld id="{B75DACBA-2207-498F-9482-AA8D1BAA6F32}"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8" name="Picture Placeholder 17">
            <a:extLst>
              <a:ext uri="{FF2B5EF4-FFF2-40B4-BE49-F238E27FC236}">
                <a16:creationId xmlns:a16="http://schemas.microsoft.com/office/drawing/2014/main" id="{9C282841-90CB-4A90-A0BE-1F1864A2E1E7}"/>
              </a:ext>
            </a:extLst>
          </p:cNvPr>
          <p:cNvSpPr>
            <a:spLocks noGrp="1"/>
          </p:cNvSpPr>
          <p:nvPr>
            <p:ph type="pic" sz="quarter" idx="13"/>
          </p:nvPr>
        </p:nvSpPr>
        <p:spPr>
          <a:xfrm>
            <a:off x="1122165" y="2046856"/>
            <a:ext cx="1070372" cy="1071563"/>
          </a:xfrm>
          <a:prstGeom prst="ellipse">
            <a:avLst/>
          </a:prstGeom>
        </p:spPr>
        <p:txBody>
          <a:bodyPr/>
          <a:lstStyle/>
          <a:p>
            <a:endParaRPr lang="en-GB"/>
          </a:p>
        </p:txBody>
      </p:sp>
      <p:sp>
        <p:nvSpPr>
          <p:cNvPr id="29" name="Picture Placeholder 17">
            <a:extLst>
              <a:ext uri="{FF2B5EF4-FFF2-40B4-BE49-F238E27FC236}">
                <a16:creationId xmlns:a16="http://schemas.microsoft.com/office/drawing/2014/main" id="{0910A9A8-75E3-4B36-A622-F5638CF26CB8}"/>
              </a:ext>
            </a:extLst>
          </p:cNvPr>
          <p:cNvSpPr>
            <a:spLocks noGrp="1"/>
          </p:cNvSpPr>
          <p:nvPr>
            <p:ph type="pic" sz="quarter" idx="15"/>
          </p:nvPr>
        </p:nvSpPr>
        <p:spPr>
          <a:xfrm>
            <a:off x="4042789" y="2046856"/>
            <a:ext cx="1070372" cy="1071563"/>
          </a:xfrm>
          <a:prstGeom prst="ellipse">
            <a:avLst/>
          </a:prstGeom>
        </p:spPr>
        <p:txBody>
          <a:bodyPr/>
          <a:lstStyle/>
          <a:p>
            <a:endParaRPr lang="en-GB"/>
          </a:p>
        </p:txBody>
      </p:sp>
      <p:sp>
        <p:nvSpPr>
          <p:cNvPr id="30" name="Picture Placeholder 17">
            <a:extLst>
              <a:ext uri="{FF2B5EF4-FFF2-40B4-BE49-F238E27FC236}">
                <a16:creationId xmlns:a16="http://schemas.microsoft.com/office/drawing/2014/main" id="{D299D0DD-2A62-4717-A5B2-DCA5E384638D}"/>
              </a:ext>
            </a:extLst>
          </p:cNvPr>
          <p:cNvSpPr>
            <a:spLocks noGrp="1"/>
          </p:cNvSpPr>
          <p:nvPr>
            <p:ph type="pic" sz="quarter" idx="17"/>
          </p:nvPr>
        </p:nvSpPr>
        <p:spPr>
          <a:xfrm>
            <a:off x="6964338" y="2046856"/>
            <a:ext cx="1070372" cy="1071563"/>
          </a:xfrm>
          <a:prstGeom prst="ellipse">
            <a:avLst/>
          </a:prstGeom>
        </p:spPr>
        <p:txBody>
          <a:bodyPr/>
          <a:lstStyle/>
          <a:p>
            <a:endParaRPr lang="en-GB"/>
          </a:p>
        </p:txBody>
      </p:sp>
      <p:sp>
        <p:nvSpPr>
          <p:cNvPr id="31" name="Text Placeholder 20">
            <a:extLst>
              <a:ext uri="{FF2B5EF4-FFF2-40B4-BE49-F238E27FC236}">
                <a16:creationId xmlns:a16="http://schemas.microsoft.com/office/drawing/2014/main" id="{CD3799A7-9465-4B9D-BBF7-1259DE15079D}"/>
              </a:ext>
            </a:extLst>
          </p:cNvPr>
          <p:cNvSpPr>
            <a:spLocks noGrp="1"/>
          </p:cNvSpPr>
          <p:nvPr>
            <p:ph type="body" sz="quarter" idx="14"/>
          </p:nvPr>
        </p:nvSpPr>
        <p:spPr>
          <a:xfrm>
            <a:off x="870348" y="3189618"/>
            <a:ext cx="1574006" cy="1432867"/>
          </a:xfrm>
        </p:spPr>
        <p:txBody>
          <a:bodyPr lIns="0" tIns="0" rIns="0" bIns="0"/>
          <a:lstStyle>
            <a:lvl1pPr algn="ctr">
              <a:spcBef>
                <a:spcPts val="0"/>
              </a:spcBef>
              <a:defRPr sz="21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20">
            <a:extLst>
              <a:ext uri="{FF2B5EF4-FFF2-40B4-BE49-F238E27FC236}">
                <a16:creationId xmlns:a16="http://schemas.microsoft.com/office/drawing/2014/main" id="{FA04C7B3-A755-43A7-AB80-21ED81C9A4A8}"/>
              </a:ext>
            </a:extLst>
          </p:cNvPr>
          <p:cNvSpPr>
            <a:spLocks noGrp="1"/>
          </p:cNvSpPr>
          <p:nvPr>
            <p:ph type="body" sz="quarter" idx="16"/>
          </p:nvPr>
        </p:nvSpPr>
        <p:spPr>
          <a:xfrm>
            <a:off x="3790973" y="3189618"/>
            <a:ext cx="1574006" cy="1432867"/>
          </a:xfrm>
        </p:spPr>
        <p:txBody>
          <a:bodyPr lIns="0" tIns="0" rIns="0" bIns="0"/>
          <a:lstStyle>
            <a:lvl1pPr algn="ctr">
              <a:spcBef>
                <a:spcPts val="0"/>
              </a:spcBef>
              <a:defRPr sz="21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Text Placeholder 20">
            <a:extLst>
              <a:ext uri="{FF2B5EF4-FFF2-40B4-BE49-F238E27FC236}">
                <a16:creationId xmlns:a16="http://schemas.microsoft.com/office/drawing/2014/main" id="{34ED5A3F-DFD1-4436-9C43-4F0FCF27F1AB}"/>
              </a:ext>
            </a:extLst>
          </p:cNvPr>
          <p:cNvSpPr>
            <a:spLocks noGrp="1"/>
          </p:cNvSpPr>
          <p:nvPr>
            <p:ph type="body" sz="quarter" idx="18"/>
          </p:nvPr>
        </p:nvSpPr>
        <p:spPr>
          <a:xfrm>
            <a:off x="6712522" y="3189618"/>
            <a:ext cx="1574006" cy="1432867"/>
          </a:xfrm>
        </p:spPr>
        <p:txBody>
          <a:bodyPr lIns="0" tIns="0" rIns="0" bIns="0"/>
          <a:lstStyle>
            <a:lvl1pPr algn="ctr">
              <a:spcBef>
                <a:spcPts val="0"/>
              </a:spcBef>
              <a:defRPr sz="21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05539210"/>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647844"/>
            <a:ext cx="8263890" cy="4154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1714500"/>
            <a:ext cx="1735074" cy="173507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615438" y="1714500"/>
            <a:ext cx="1735074" cy="173507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615438"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4792725" y="1714500"/>
            <a:ext cx="1735074" cy="173507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4792725"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6970013" y="1714500"/>
            <a:ext cx="1735074" cy="1735074"/>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6970013"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8896965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647844"/>
            <a:ext cx="8263890" cy="4154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1714500"/>
            <a:ext cx="1303020" cy="130302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179130" y="1714500"/>
            <a:ext cx="1303020" cy="130302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179130"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3920490" y="1714500"/>
            <a:ext cx="1303020" cy="130302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3920490"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5661089" y="1714500"/>
            <a:ext cx="1303020" cy="130302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5661089"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7402067" y="1714500"/>
            <a:ext cx="1303020" cy="130302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7402067"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4048904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304926" y="2834620"/>
            <a:ext cx="4346972" cy="207749"/>
          </a:xfrm>
        </p:spPr>
        <p:txBody>
          <a:bodyPr/>
          <a:lstStyle>
            <a:lvl1pPr marL="0" indent="0" algn="l">
              <a:spcBef>
                <a:spcPts val="0"/>
              </a:spcBef>
              <a:buNone/>
              <a:defRPr sz="135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304926" y="3057804"/>
            <a:ext cx="4346972" cy="161583"/>
          </a:xfrm>
        </p:spPr>
        <p:txBody>
          <a:bodyPr/>
          <a:lstStyle>
            <a:lvl1pPr marL="0" indent="0" algn="l">
              <a:spcBef>
                <a:spcPts val="0"/>
              </a:spcBef>
              <a:buNone/>
              <a:defRPr sz="105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304925" y="1519238"/>
            <a:ext cx="7399735" cy="1246495"/>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6516519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6096000"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6315075" y="1533721"/>
            <a:ext cx="2608660" cy="207749"/>
          </a:xfrm>
        </p:spPr>
        <p:txBody>
          <a:bodyPr/>
          <a:lstStyle>
            <a:lvl1pPr marL="0" indent="0" algn="l">
              <a:spcBef>
                <a:spcPts val="0"/>
              </a:spcBef>
              <a:buNone/>
              <a:defRPr sz="135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6315075" y="1756905"/>
            <a:ext cx="2608660" cy="161583"/>
          </a:xfrm>
        </p:spPr>
        <p:txBody>
          <a:bodyPr/>
          <a:lstStyle>
            <a:lvl1pPr marL="0" indent="0" algn="l">
              <a:spcBef>
                <a:spcPts val="0"/>
              </a:spcBef>
              <a:buNone/>
              <a:defRPr sz="105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872729" y="1519237"/>
            <a:ext cx="4779169" cy="415499"/>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7248154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872729" y="2834620"/>
            <a:ext cx="4779169" cy="207749"/>
          </a:xfrm>
        </p:spPr>
        <p:txBody>
          <a:bodyPr/>
          <a:lstStyle>
            <a:lvl1pPr marL="0" indent="0" algn="l">
              <a:spcBef>
                <a:spcPts val="0"/>
              </a:spcBef>
              <a:buNone/>
              <a:defRPr sz="135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5876925" y="0"/>
            <a:ext cx="3267075" cy="323165"/>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872729" y="3057804"/>
            <a:ext cx="4779169" cy="161583"/>
          </a:xfrm>
        </p:spPr>
        <p:txBody>
          <a:bodyPr/>
          <a:lstStyle>
            <a:lvl1pPr marL="0" indent="0" algn="l">
              <a:spcBef>
                <a:spcPts val="0"/>
              </a:spcBef>
              <a:buNone/>
              <a:defRPr sz="105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872729" y="1519237"/>
            <a:ext cx="4779169" cy="415499"/>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26491045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38913" y="1732359"/>
            <a:ext cx="2386520" cy="4154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3267075" y="1732360"/>
            <a:ext cx="5439966" cy="323165"/>
          </a:xfrm>
        </p:spPr>
        <p:txBody>
          <a:bodyPr anchor="t"/>
          <a:lstStyle>
            <a:lvl1pPr marL="173831" indent="-173831">
              <a:spcAft>
                <a:spcPts val="45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438912" y="1514475"/>
            <a:ext cx="238658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3265893" y="1514475"/>
            <a:ext cx="5441149"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07425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2362811"/>
            <a:ext cx="2386520" cy="4154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2408977"/>
            <a:ext cx="5000625" cy="323165"/>
          </a:xfrm>
        </p:spPr>
        <p:txBody>
          <a:bodyPr anchor="ctr"/>
          <a:lstStyle>
            <a:lvl1pPr marL="173831" indent="-173831">
              <a:spcAft>
                <a:spcPts val="45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3267075" y="1933575"/>
            <a:ext cx="0" cy="127635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0992995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439341"/>
            <a:ext cx="2386520" cy="411559"/>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7" y="439342"/>
            <a:ext cx="1405334" cy="2132409"/>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5005962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441198" y="439341"/>
            <a:ext cx="1900763" cy="411559"/>
          </a:xfrm>
        </p:spPr>
        <p:txBody>
          <a:bodyPr anchor="t">
            <a:noAutofit/>
          </a:bodyPr>
          <a:lstStyle>
            <a:lvl1pPr>
              <a:defRPr sz="21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3277790" y="439342"/>
            <a:ext cx="1191816" cy="2132409"/>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5394723" y="439342"/>
            <a:ext cx="1188244" cy="2132409"/>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3277790" y="2571750"/>
            <a:ext cx="1191816" cy="2132409"/>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5394723" y="2571750"/>
            <a:ext cx="1188244" cy="2132409"/>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7510462" y="439342"/>
            <a:ext cx="1196579" cy="2132409"/>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7510462" y="2571750"/>
            <a:ext cx="1196579" cy="2132409"/>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6648170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441198" y="439341"/>
            <a:ext cx="1900763" cy="411559"/>
          </a:xfrm>
        </p:spPr>
        <p:txBody>
          <a:bodyPr anchor="t">
            <a:noAutofit/>
          </a:bodyPr>
          <a:lstStyle>
            <a:lvl1pPr>
              <a:defRPr sz="21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3277790" y="721099"/>
            <a:ext cx="1191816" cy="1810310"/>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5394723" y="721099"/>
            <a:ext cx="1188244" cy="1810310"/>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3277790" y="2864224"/>
            <a:ext cx="1191816" cy="1839935"/>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5394723" y="2864224"/>
            <a:ext cx="1188244" cy="1839935"/>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7510462" y="726142"/>
            <a:ext cx="1196579" cy="1810310"/>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7510462" y="2874309"/>
            <a:ext cx="1196579" cy="1829850"/>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3277790" y="439342"/>
            <a:ext cx="1190700" cy="27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5394721" y="439342"/>
            <a:ext cx="1188245" cy="27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7510462" y="439342"/>
            <a:ext cx="1196579" cy="27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3278906" y="2581836"/>
            <a:ext cx="1190700" cy="27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5399204" y="2581835"/>
            <a:ext cx="1188245" cy="27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7510462" y="2590458"/>
            <a:ext cx="1196579" cy="27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438150" y="1077516"/>
            <a:ext cx="1903810" cy="937180"/>
          </a:xfrm>
        </p:spPr>
        <p:txBody>
          <a:bodyPr/>
          <a:lstStyle>
            <a:lvl1pPr marL="0" indent="0">
              <a:buNone/>
              <a:defRPr sz="1050">
                <a:solidFill>
                  <a:schemeClr val="tx1"/>
                </a:solidFill>
              </a:defRPr>
            </a:lvl1pPr>
            <a:lvl2pPr marL="171450" indent="0">
              <a:buNone/>
              <a:defRPr sz="1050">
                <a:solidFill>
                  <a:schemeClr val="tx1"/>
                </a:solidFill>
              </a:defRPr>
            </a:lvl2pPr>
            <a:lvl3pPr marL="342900" indent="0">
              <a:buNone/>
              <a:defRPr sz="1050">
                <a:solidFill>
                  <a:schemeClr val="tx1"/>
                </a:solidFill>
              </a:defRPr>
            </a:lvl3pPr>
            <a:lvl4pPr marL="496491" indent="0">
              <a:buNone/>
              <a:defRPr sz="1050">
                <a:solidFill>
                  <a:schemeClr val="tx1"/>
                </a:solidFill>
              </a:defRPr>
            </a:lvl4pPr>
            <a:lvl5pPr marL="641747"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8800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4 Thumbn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p:txBody>
          <a:bodyPr/>
          <a:lstStyle/>
          <a:p>
            <a:fld id="{01730CA7-B184-4449-A359-A3586900EAF2}"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8" name="Picture Placeholder 17">
            <a:extLst>
              <a:ext uri="{FF2B5EF4-FFF2-40B4-BE49-F238E27FC236}">
                <a16:creationId xmlns:a16="http://schemas.microsoft.com/office/drawing/2014/main" id="{9C282841-90CB-4A90-A0BE-1F1864A2E1E7}"/>
              </a:ext>
            </a:extLst>
          </p:cNvPr>
          <p:cNvSpPr>
            <a:spLocks noGrp="1"/>
          </p:cNvSpPr>
          <p:nvPr>
            <p:ph type="pic" sz="quarter" idx="13"/>
          </p:nvPr>
        </p:nvSpPr>
        <p:spPr>
          <a:xfrm>
            <a:off x="734916" y="2046856"/>
            <a:ext cx="1070372" cy="1071563"/>
          </a:xfrm>
          <a:prstGeom prst="ellipse">
            <a:avLst/>
          </a:prstGeom>
        </p:spPr>
        <p:txBody>
          <a:bodyPr/>
          <a:lstStyle/>
          <a:p>
            <a:endParaRPr lang="en-GB"/>
          </a:p>
        </p:txBody>
      </p:sp>
      <p:sp>
        <p:nvSpPr>
          <p:cNvPr id="29" name="Picture Placeholder 17">
            <a:extLst>
              <a:ext uri="{FF2B5EF4-FFF2-40B4-BE49-F238E27FC236}">
                <a16:creationId xmlns:a16="http://schemas.microsoft.com/office/drawing/2014/main" id="{0910A9A8-75E3-4B36-A622-F5638CF26CB8}"/>
              </a:ext>
            </a:extLst>
          </p:cNvPr>
          <p:cNvSpPr>
            <a:spLocks noGrp="1"/>
          </p:cNvSpPr>
          <p:nvPr>
            <p:ph type="pic" sz="quarter" idx="15"/>
          </p:nvPr>
        </p:nvSpPr>
        <p:spPr>
          <a:xfrm>
            <a:off x="2935948" y="2046856"/>
            <a:ext cx="1070372" cy="1071563"/>
          </a:xfrm>
          <a:prstGeom prst="ellipse">
            <a:avLst/>
          </a:prstGeom>
        </p:spPr>
        <p:txBody>
          <a:bodyPr/>
          <a:lstStyle/>
          <a:p>
            <a:endParaRPr lang="en-GB"/>
          </a:p>
        </p:txBody>
      </p:sp>
      <p:sp>
        <p:nvSpPr>
          <p:cNvPr id="30" name="Picture Placeholder 17">
            <a:extLst>
              <a:ext uri="{FF2B5EF4-FFF2-40B4-BE49-F238E27FC236}">
                <a16:creationId xmlns:a16="http://schemas.microsoft.com/office/drawing/2014/main" id="{D299D0DD-2A62-4717-A5B2-DCA5E384638D}"/>
              </a:ext>
            </a:extLst>
          </p:cNvPr>
          <p:cNvSpPr>
            <a:spLocks noGrp="1"/>
          </p:cNvSpPr>
          <p:nvPr>
            <p:ph type="pic" sz="quarter" idx="17"/>
          </p:nvPr>
        </p:nvSpPr>
        <p:spPr>
          <a:xfrm>
            <a:off x="7338015" y="2046856"/>
            <a:ext cx="1070372" cy="1071563"/>
          </a:xfrm>
          <a:prstGeom prst="ellipse">
            <a:avLst/>
          </a:prstGeom>
        </p:spPr>
        <p:txBody>
          <a:bodyPr/>
          <a:lstStyle/>
          <a:p>
            <a:endParaRPr lang="en-GB"/>
          </a:p>
        </p:txBody>
      </p:sp>
      <p:sp>
        <p:nvSpPr>
          <p:cNvPr id="31" name="Text Placeholder 20">
            <a:extLst>
              <a:ext uri="{FF2B5EF4-FFF2-40B4-BE49-F238E27FC236}">
                <a16:creationId xmlns:a16="http://schemas.microsoft.com/office/drawing/2014/main" id="{CD3799A7-9465-4B9D-BBF7-1259DE15079D}"/>
              </a:ext>
            </a:extLst>
          </p:cNvPr>
          <p:cNvSpPr>
            <a:spLocks noGrp="1"/>
          </p:cNvSpPr>
          <p:nvPr>
            <p:ph type="body" sz="quarter" idx="14"/>
          </p:nvPr>
        </p:nvSpPr>
        <p:spPr>
          <a:xfrm>
            <a:off x="483098" y="3189618"/>
            <a:ext cx="1574006" cy="1432867"/>
          </a:xfrm>
        </p:spPr>
        <p:txBody>
          <a:bodyPr lIns="0" tIns="0" rIns="0" bIns="0"/>
          <a:lstStyle>
            <a:lvl1pPr algn="ctr">
              <a:spcBef>
                <a:spcPts val="0"/>
              </a:spcBef>
              <a:defRPr sz="21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20">
            <a:extLst>
              <a:ext uri="{FF2B5EF4-FFF2-40B4-BE49-F238E27FC236}">
                <a16:creationId xmlns:a16="http://schemas.microsoft.com/office/drawing/2014/main" id="{FA04C7B3-A755-43A7-AB80-21ED81C9A4A8}"/>
              </a:ext>
            </a:extLst>
          </p:cNvPr>
          <p:cNvSpPr>
            <a:spLocks noGrp="1"/>
          </p:cNvSpPr>
          <p:nvPr>
            <p:ph type="body" sz="quarter" idx="16"/>
          </p:nvPr>
        </p:nvSpPr>
        <p:spPr>
          <a:xfrm>
            <a:off x="2684132" y="3189618"/>
            <a:ext cx="1574006" cy="1432867"/>
          </a:xfrm>
        </p:spPr>
        <p:txBody>
          <a:bodyPr lIns="0" tIns="0" rIns="0" bIns="0"/>
          <a:lstStyle>
            <a:lvl1pPr algn="ctr">
              <a:spcBef>
                <a:spcPts val="0"/>
              </a:spcBef>
              <a:defRPr sz="21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Text Placeholder 20">
            <a:extLst>
              <a:ext uri="{FF2B5EF4-FFF2-40B4-BE49-F238E27FC236}">
                <a16:creationId xmlns:a16="http://schemas.microsoft.com/office/drawing/2014/main" id="{34ED5A3F-DFD1-4436-9C43-4F0FCF27F1AB}"/>
              </a:ext>
            </a:extLst>
          </p:cNvPr>
          <p:cNvSpPr>
            <a:spLocks noGrp="1"/>
          </p:cNvSpPr>
          <p:nvPr>
            <p:ph type="body" sz="quarter" idx="18"/>
          </p:nvPr>
        </p:nvSpPr>
        <p:spPr>
          <a:xfrm>
            <a:off x="7086198" y="3189618"/>
            <a:ext cx="1574006" cy="1432867"/>
          </a:xfrm>
        </p:spPr>
        <p:txBody>
          <a:bodyPr lIns="0" tIns="0" rIns="0" bIns="0"/>
          <a:lstStyle>
            <a:lvl1pPr algn="ctr">
              <a:spcBef>
                <a:spcPts val="0"/>
              </a:spcBef>
              <a:defRPr sz="21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0">
            <a:extLst>
              <a:ext uri="{FF2B5EF4-FFF2-40B4-BE49-F238E27FC236}">
                <a16:creationId xmlns:a16="http://schemas.microsoft.com/office/drawing/2014/main" id="{3CE2D06E-77E6-4F85-AD0A-6BFD97A5A9D3}"/>
              </a:ext>
            </a:extLst>
          </p:cNvPr>
          <p:cNvSpPr>
            <a:spLocks noGrp="1"/>
          </p:cNvSpPr>
          <p:nvPr>
            <p:ph type="body" sz="quarter" idx="20"/>
          </p:nvPr>
        </p:nvSpPr>
        <p:spPr>
          <a:xfrm>
            <a:off x="4885165" y="3189618"/>
            <a:ext cx="1574006" cy="1432867"/>
          </a:xfrm>
        </p:spPr>
        <p:txBody>
          <a:bodyPr lIns="0" tIns="0" rIns="0" bIns="0"/>
          <a:lstStyle>
            <a:lvl1pPr algn="ctr">
              <a:spcBef>
                <a:spcPts val="0"/>
              </a:spcBef>
              <a:defRPr sz="21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Picture Placeholder 17">
            <a:extLst>
              <a:ext uri="{FF2B5EF4-FFF2-40B4-BE49-F238E27FC236}">
                <a16:creationId xmlns:a16="http://schemas.microsoft.com/office/drawing/2014/main" id="{599B62A2-559B-4FFE-8391-75E6857C5ABA}"/>
              </a:ext>
            </a:extLst>
          </p:cNvPr>
          <p:cNvSpPr>
            <a:spLocks noGrp="1"/>
          </p:cNvSpPr>
          <p:nvPr>
            <p:ph type="pic" sz="quarter" idx="19"/>
          </p:nvPr>
        </p:nvSpPr>
        <p:spPr>
          <a:xfrm>
            <a:off x="5136982" y="2046856"/>
            <a:ext cx="1070372" cy="1071563"/>
          </a:xfrm>
          <a:prstGeom prst="ellipse">
            <a:avLst/>
          </a:prstGeom>
        </p:spPr>
        <p:txBody>
          <a:bodyPr/>
          <a:lstStyle/>
          <a:p>
            <a:endParaRPr lang="en-GB"/>
          </a:p>
        </p:txBody>
      </p:sp>
    </p:spTree>
    <p:extLst>
      <p:ext uri="{BB962C8B-B14F-4D97-AF65-F5344CB8AC3E}">
        <p14:creationId xmlns:p14="http://schemas.microsoft.com/office/powerpoint/2010/main" val="391216655"/>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267075"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439341"/>
            <a:ext cx="2386520" cy="2338968"/>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439341"/>
            <a:ext cx="5000625" cy="4262437"/>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2671977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267075"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439341"/>
            <a:ext cx="2386520" cy="2338968"/>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3706417" y="943514"/>
            <a:ext cx="1953815" cy="99257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6516217" y="943514"/>
            <a:ext cx="1953815" cy="99257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3706492" y="2220516"/>
            <a:ext cx="1953815" cy="99257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6516292" y="2220516"/>
            <a:ext cx="1953815" cy="99257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3706492" y="3408760"/>
            <a:ext cx="1953815" cy="99257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6516292" y="3408760"/>
            <a:ext cx="1953815" cy="99257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072298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267075"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439341"/>
            <a:ext cx="2386520" cy="2338968"/>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6516217" y="538854"/>
            <a:ext cx="2190825" cy="276999"/>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6516216" y="1009804"/>
            <a:ext cx="2190826" cy="355482"/>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3707904" y="538854"/>
            <a:ext cx="2190825" cy="276999"/>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3707904" y="1009804"/>
            <a:ext cx="2190826" cy="355482"/>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6516291" y="1896666"/>
            <a:ext cx="2190825" cy="276999"/>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6516291" y="2367616"/>
            <a:ext cx="2190826" cy="355482"/>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3707978" y="1896666"/>
            <a:ext cx="2190825" cy="276999"/>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3707978" y="2367616"/>
            <a:ext cx="2190826" cy="355482"/>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6516291" y="3381375"/>
            <a:ext cx="2190825" cy="276999"/>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6516291" y="3852325"/>
            <a:ext cx="2190826" cy="355482"/>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3707978" y="3381375"/>
            <a:ext cx="2190825" cy="276999"/>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3707978" y="3852325"/>
            <a:ext cx="2190826" cy="355482"/>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6944889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267075"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439342"/>
            <a:ext cx="2386520" cy="431810"/>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38150" y="964504"/>
            <a:ext cx="2390775" cy="3737275"/>
          </a:xfrm>
        </p:spPr>
        <p:txBody>
          <a:bodyPr anchor="t">
            <a:noAutofit/>
          </a:bodyPr>
          <a:lstStyle>
            <a:lvl1pPr marL="0" indent="0">
              <a:spcAft>
                <a:spcPts val="450"/>
              </a:spcAft>
              <a:buFont typeface="Wingdings" panose="05000000000000000000" pitchFamily="2" charset="2"/>
              <a:buNone/>
              <a:defRPr sz="15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3155613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5876925" y="0"/>
            <a:ext cx="3267075"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38151" y="439341"/>
            <a:ext cx="4566047" cy="456524"/>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6271054" y="439341"/>
            <a:ext cx="2435987" cy="4262437"/>
          </a:xfrm>
        </p:spPr>
        <p:txBody>
          <a:bodyPr anchor="t">
            <a:noAutofit/>
          </a:bodyPr>
          <a:lstStyle>
            <a:lvl1pPr marL="0" indent="0">
              <a:spcAft>
                <a:spcPts val="450"/>
              </a:spcAft>
              <a:buFont typeface="Wingdings" panose="05000000000000000000" pitchFamily="2" charset="2"/>
              <a:buNone/>
              <a:defRPr sz="15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438151" y="897565"/>
            <a:ext cx="4566047" cy="1674185"/>
          </a:xfrm>
        </p:spPr>
        <p:txBody>
          <a:bodyPr anchor="t">
            <a:noAutofit/>
          </a:bodyPr>
          <a:lstStyle>
            <a:lvl1pPr marL="0" indent="0">
              <a:spcAft>
                <a:spcPts val="450"/>
              </a:spcAft>
              <a:buFont typeface="Wingdings" panose="05000000000000000000" pitchFamily="2" charset="2"/>
              <a:buNone/>
              <a:defRPr sz="15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79539763"/>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439341"/>
            <a:ext cx="2386520" cy="4262438"/>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439341"/>
            <a:ext cx="5000625" cy="4262437"/>
          </a:xfrm>
        </p:spPr>
        <p:txBody>
          <a:bodyPr anchor="ctr">
            <a:noAutofit/>
          </a:bodyPr>
          <a:lstStyle>
            <a:lvl1pPr marL="0" indent="0">
              <a:spcAft>
                <a:spcPts val="45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3267075" y="1933575"/>
            <a:ext cx="0" cy="127635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40244044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4572000" y="1492082"/>
            <a:ext cx="0" cy="2159338"/>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441197" y="439341"/>
            <a:ext cx="3671222" cy="4262438"/>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5004197" y="439341"/>
            <a:ext cx="3702844" cy="4262437"/>
          </a:xfrm>
        </p:spPr>
        <p:txBody>
          <a:bodyPr anchor="ctr">
            <a:noAutofit/>
          </a:bodyPr>
          <a:lstStyle>
            <a:lvl1pPr marL="0" indent="0">
              <a:spcAft>
                <a:spcPts val="45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8492058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0" y="0"/>
            <a:ext cx="4469606"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441198" y="439341"/>
            <a:ext cx="3545015" cy="638175"/>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4680348" y="1521260"/>
            <a:ext cx="40266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438151" y="1513285"/>
            <a:ext cx="2611040" cy="1745093"/>
          </a:xfrm>
        </p:spPr>
        <p:txBody>
          <a:bodyPr/>
          <a:lstStyle>
            <a:lvl1pPr marL="0" indent="0">
              <a:lnSpc>
                <a:spcPct val="100000"/>
              </a:lnSpc>
              <a:buNone/>
              <a:defRPr sz="1350">
                <a:solidFill>
                  <a:schemeClr val="bg1"/>
                </a:solidFill>
              </a:defRPr>
            </a:lvl1pPr>
            <a:lvl2pPr marL="171450" indent="0">
              <a:buNone/>
              <a:defRPr sz="1350">
                <a:solidFill>
                  <a:schemeClr val="bg1"/>
                </a:solidFill>
              </a:defRPr>
            </a:lvl2pPr>
            <a:lvl3pPr marL="342900" indent="0">
              <a:buNone/>
              <a:defRPr sz="1350">
                <a:solidFill>
                  <a:schemeClr val="bg1"/>
                </a:solidFill>
              </a:defRPr>
            </a:lvl3pPr>
            <a:lvl4pPr marL="496491" indent="0">
              <a:buNone/>
              <a:defRPr sz="1350">
                <a:solidFill>
                  <a:schemeClr val="bg1"/>
                </a:solidFill>
              </a:defRPr>
            </a:lvl4pPr>
            <a:lvl5pPr marL="641747" indent="0">
              <a:buNone/>
              <a:defRPr sz="1350">
                <a:solidFill>
                  <a:schemeClr val="bg1"/>
                </a:solidFill>
              </a:defRPr>
            </a:lvl5pPr>
          </a:lstStyle>
          <a:p>
            <a:pPr>
              <a:lnSpc>
                <a:spcPct val="100000"/>
              </a:lnSpc>
            </a:pPr>
            <a:r>
              <a:rPr lang="en-US" sz="135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350" b="0">
              <a:solidFill>
                <a:schemeClr val="bg1"/>
              </a:solidFill>
              <a:latin typeface="Segoe UI" panose="020B0502040204020203" pitchFamily="34" charset="0"/>
              <a:cs typeface="Segoe UI" panose="020B0502040204020203" pitchFamily="34" charset="0"/>
            </a:endParaRPr>
          </a:p>
          <a:p>
            <a:pPr>
              <a:lnSpc>
                <a:spcPct val="100000"/>
              </a:lnSpc>
            </a:pPr>
            <a:r>
              <a:rPr lang="en-US" sz="135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4680348" y="439341"/>
            <a:ext cx="1197769" cy="485775"/>
          </a:xfrm>
        </p:spPr>
        <p:txBody>
          <a:bodyPr anchor="ctr">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6111479" y="439341"/>
            <a:ext cx="1170458" cy="485775"/>
          </a:xfrm>
        </p:spPr>
        <p:txBody>
          <a:bodyPr anchor="ctr">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7510463" y="439341"/>
            <a:ext cx="1196579" cy="485775"/>
          </a:xfrm>
        </p:spPr>
        <p:txBody>
          <a:bodyPr anchor="ctr">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4680347" y="925117"/>
            <a:ext cx="1178719" cy="458390"/>
          </a:xfrm>
        </p:spPr>
        <p:txBody>
          <a:bodyPr anchor="ctr">
            <a:noAutofit/>
          </a:bodyPr>
          <a:lstStyle>
            <a:lvl1pPr marL="0" indent="0" algn="ctr">
              <a:buNone/>
              <a:defRPr sz="1050">
                <a:solidFill>
                  <a:schemeClr val="accent6"/>
                </a:solidFill>
              </a:defRPr>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6111479" y="925117"/>
            <a:ext cx="1178719" cy="458390"/>
          </a:xfrm>
        </p:spPr>
        <p:txBody>
          <a:bodyPr anchor="ctr">
            <a:noAutofit/>
          </a:bodyPr>
          <a:lstStyle>
            <a:lvl1pPr marL="0" indent="0" algn="ctr">
              <a:buNone/>
              <a:defRPr sz="1050">
                <a:solidFill>
                  <a:schemeClr val="accent6"/>
                </a:solidFill>
              </a:defRPr>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7510462" y="925117"/>
            <a:ext cx="1196579" cy="458390"/>
          </a:xfrm>
        </p:spPr>
        <p:txBody>
          <a:bodyPr anchor="ctr">
            <a:noAutofit/>
          </a:bodyPr>
          <a:lstStyle>
            <a:lvl1pPr marL="0" indent="0" algn="ctr">
              <a:buNone/>
              <a:defRPr sz="1050">
                <a:solidFill>
                  <a:schemeClr val="accent6"/>
                </a:solidFill>
              </a:defRPr>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4680348" y="1513285"/>
            <a:ext cx="3317081" cy="528167"/>
          </a:xfrm>
        </p:spPr>
        <p:txBody>
          <a:bodyPr lIns="90000" tIns="46800" rIns="90000" bIns="46800" anchor="b">
            <a:noAutofit/>
          </a:bodyPr>
          <a:lstStyle>
            <a:lvl1pPr marL="0" indent="0">
              <a:buNone/>
              <a:defRPr sz="1800">
                <a:latin typeface="+mj-lt"/>
              </a:defRPr>
            </a:lvl1pPr>
            <a:lvl2pPr marL="171450" indent="0">
              <a:buNone/>
              <a:defRPr>
                <a:latin typeface="+mj-lt"/>
              </a:defRPr>
            </a:lvl2pPr>
            <a:lvl3pPr marL="342900" indent="0">
              <a:buNone/>
              <a:defRPr>
                <a:latin typeface="+mj-lt"/>
              </a:defRPr>
            </a:lvl3pPr>
            <a:lvl4pPr marL="496491" indent="0">
              <a:buNone/>
              <a:defRPr>
                <a:latin typeface="+mj-lt"/>
              </a:defRPr>
            </a:lvl4pPr>
            <a:lvl5pPr marL="641747"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4680348" y="2232837"/>
            <a:ext cx="4026694" cy="861238"/>
          </a:xfrm>
        </p:spPr>
        <p:txBody>
          <a:bodyPr lIns="90000" tIns="46800" rIns="90000" bIns="46800">
            <a:noAutofit/>
          </a:bodyPr>
          <a:lstStyle>
            <a:lvl1pPr marL="0" indent="0">
              <a:buNone/>
              <a:defRPr sz="1050">
                <a:solidFill>
                  <a:schemeClr val="accent6"/>
                </a:solidFill>
              </a:defRPr>
            </a:lvl1pPr>
            <a:lvl2pPr marL="171450" indent="0">
              <a:buNone/>
              <a:defRPr>
                <a:solidFill>
                  <a:schemeClr val="accent6"/>
                </a:solidFill>
              </a:defRPr>
            </a:lvl2pPr>
            <a:lvl3pPr marL="342900" indent="0">
              <a:buNone/>
              <a:defRPr>
                <a:solidFill>
                  <a:schemeClr val="accent6"/>
                </a:solidFill>
              </a:defRPr>
            </a:lvl3pPr>
            <a:lvl4pPr marL="496491" indent="0">
              <a:buNone/>
              <a:defRPr>
                <a:solidFill>
                  <a:schemeClr val="accent6"/>
                </a:solidFill>
              </a:defRPr>
            </a:lvl4pPr>
            <a:lvl5pPr marL="641747"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4680348" y="3120989"/>
            <a:ext cx="3317081" cy="528167"/>
          </a:xfrm>
        </p:spPr>
        <p:txBody>
          <a:bodyPr lIns="90000" tIns="46800" rIns="90000" bIns="46800" anchor="b">
            <a:noAutofit/>
          </a:bodyPr>
          <a:lstStyle>
            <a:lvl1pPr marL="0" indent="0">
              <a:buNone/>
              <a:defRPr sz="1800">
                <a:latin typeface="+mj-lt"/>
              </a:defRPr>
            </a:lvl1pPr>
            <a:lvl2pPr marL="171450" indent="0">
              <a:buNone/>
              <a:defRPr>
                <a:latin typeface="+mj-lt"/>
              </a:defRPr>
            </a:lvl2pPr>
            <a:lvl3pPr marL="342900" indent="0">
              <a:buNone/>
              <a:defRPr>
                <a:latin typeface="+mj-lt"/>
              </a:defRPr>
            </a:lvl3pPr>
            <a:lvl4pPr marL="496491" indent="0">
              <a:buNone/>
              <a:defRPr>
                <a:latin typeface="+mj-lt"/>
              </a:defRPr>
            </a:lvl4pPr>
            <a:lvl5pPr marL="641747"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4680348" y="3840541"/>
            <a:ext cx="4026694" cy="861238"/>
          </a:xfrm>
        </p:spPr>
        <p:txBody>
          <a:bodyPr lIns="90000" tIns="46800" rIns="90000" bIns="46800">
            <a:noAutofit/>
          </a:bodyPr>
          <a:lstStyle>
            <a:lvl1pPr marL="0" indent="0">
              <a:buNone/>
              <a:defRPr sz="1050">
                <a:solidFill>
                  <a:schemeClr val="accent6"/>
                </a:solidFill>
              </a:defRPr>
            </a:lvl1pPr>
            <a:lvl2pPr marL="171450" indent="0">
              <a:buNone/>
              <a:defRPr>
                <a:solidFill>
                  <a:schemeClr val="accent6"/>
                </a:solidFill>
              </a:defRPr>
            </a:lvl2pPr>
            <a:lvl3pPr marL="342900" indent="0">
              <a:buNone/>
              <a:defRPr>
                <a:solidFill>
                  <a:schemeClr val="accent6"/>
                </a:solidFill>
              </a:defRPr>
            </a:lvl3pPr>
            <a:lvl4pPr marL="496491" indent="0">
              <a:buNone/>
              <a:defRPr>
                <a:solidFill>
                  <a:schemeClr val="accent6"/>
                </a:solidFill>
              </a:defRPr>
            </a:lvl4pPr>
            <a:lvl5pPr marL="641747"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30035795"/>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3049192"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441198" y="439341"/>
            <a:ext cx="2118647" cy="638175"/>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5394722" y="1078264"/>
            <a:ext cx="2876550" cy="20774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5394722" y="1351702"/>
            <a:ext cx="2876550" cy="161583"/>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5394723" y="1650704"/>
            <a:ext cx="2876549" cy="692497"/>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quis</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nostrud</a:t>
            </a:r>
            <a:r>
              <a:rPr lang="en-US" sz="900" b="0">
                <a:solidFill>
                  <a:srgbClr val="505050"/>
                </a:solidFill>
                <a:latin typeface="Segoe UI" panose="020B0502040204020203" pitchFamily="34" charset="0"/>
                <a:cs typeface="Segoe UI" panose="020B0502040204020203" pitchFamily="34" charset="0"/>
              </a:rPr>
              <a:t> exercitation </a:t>
            </a:r>
            <a:r>
              <a:rPr lang="en-US" sz="900" b="0" err="1">
                <a:solidFill>
                  <a:srgbClr val="505050"/>
                </a:solidFill>
                <a:latin typeface="Segoe UI" panose="020B0502040204020203" pitchFamily="34" charset="0"/>
                <a:cs typeface="Segoe UI" panose="020B0502040204020203" pitchFamily="34" charset="0"/>
              </a:rPr>
              <a:t>ullamco</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laboris</a:t>
            </a:r>
            <a:r>
              <a:rPr lang="en-US" sz="900" b="0">
                <a:solidFill>
                  <a:srgbClr val="505050"/>
                </a:solidFill>
                <a:latin typeface="Segoe UI" panose="020B0502040204020203" pitchFamily="34" charset="0"/>
                <a:cs typeface="Segoe UI" panose="020B0502040204020203" pitchFamily="34" charset="0"/>
              </a:rPr>
              <a:t> nisi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aliquip</a:t>
            </a:r>
            <a:r>
              <a:rPr lang="en-US" sz="900" b="0">
                <a:solidFill>
                  <a:srgbClr val="505050"/>
                </a:solidFill>
                <a:latin typeface="Segoe UI" panose="020B0502040204020203" pitchFamily="34" charset="0"/>
                <a:cs typeface="Segoe UI" panose="020B0502040204020203" pitchFamily="34" charset="0"/>
              </a:rPr>
              <a:t> ex </a:t>
            </a:r>
            <a:r>
              <a:rPr lang="en-US" sz="900" b="0" err="1">
                <a:solidFill>
                  <a:srgbClr val="505050"/>
                </a:solidFill>
                <a:latin typeface="Segoe UI" panose="020B0502040204020203" pitchFamily="34" charset="0"/>
                <a:cs typeface="Segoe UI" panose="020B0502040204020203" pitchFamily="34" charset="0"/>
              </a:rPr>
              <a:t>ea</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commodo</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consequat</a:t>
            </a:r>
            <a:r>
              <a:rPr lang="en-US" sz="9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5394722" y="3219451"/>
            <a:ext cx="2876550" cy="20774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5394722" y="3492888"/>
            <a:ext cx="2876550" cy="161583"/>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5394722" y="3791890"/>
            <a:ext cx="2876550" cy="692497"/>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quis</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nostrud</a:t>
            </a:r>
            <a:r>
              <a:rPr lang="en-US" sz="900" b="0">
                <a:solidFill>
                  <a:srgbClr val="505050"/>
                </a:solidFill>
                <a:latin typeface="Segoe UI" panose="020B0502040204020203" pitchFamily="34" charset="0"/>
                <a:cs typeface="Segoe UI" panose="020B0502040204020203" pitchFamily="34" charset="0"/>
              </a:rPr>
              <a:t> exercitation </a:t>
            </a:r>
            <a:r>
              <a:rPr lang="en-US" sz="900" b="0" err="1">
                <a:solidFill>
                  <a:srgbClr val="505050"/>
                </a:solidFill>
                <a:latin typeface="Segoe UI" panose="020B0502040204020203" pitchFamily="34" charset="0"/>
                <a:cs typeface="Segoe UI" panose="020B0502040204020203" pitchFamily="34" charset="0"/>
              </a:rPr>
              <a:t>ullamco</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laboris</a:t>
            </a:r>
            <a:r>
              <a:rPr lang="en-US" sz="900" b="0">
                <a:solidFill>
                  <a:srgbClr val="505050"/>
                </a:solidFill>
                <a:latin typeface="Segoe UI" panose="020B0502040204020203" pitchFamily="34" charset="0"/>
                <a:cs typeface="Segoe UI" panose="020B0502040204020203" pitchFamily="34" charset="0"/>
              </a:rPr>
              <a:t> nisi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aliquip</a:t>
            </a:r>
            <a:r>
              <a:rPr lang="en-US" sz="900" b="0">
                <a:solidFill>
                  <a:srgbClr val="505050"/>
                </a:solidFill>
                <a:latin typeface="Segoe UI" panose="020B0502040204020203" pitchFamily="34" charset="0"/>
                <a:cs typeface="Segoe UI" panose="020B0502040204020203" pitchFamily="34" charset="0"/>
              </a:rPr>
              <a:t> ex </a:t>
            </a:r>
            <a:r>
              <a:rPr lang="en-US" sz="900" b="0" err="1">
                <a:solidFill>
                  <a:srgbClr val="505050"/>
                </a:solidFill>
                <a:latin typeface="Segoe UI" panose="020B0502040204020203" pitchFamily="34" charset="0"/>
                <a:cs typeface="Segoe UI" panose="020B0502040204020203" pitchFamily="34" charset="0"/>
              </a:rPr>
              <a:t>ea</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commodo</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consequat</a:t>
            </a:r>
            <a:r>
              <a:rPr lang="en-US" sz="9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3986213" y="1077515"/>
            <a:ext cx="1182600" cy="324594"/>
          </a:xfrm>
          <a:prstGeom prst="ellipse">
            <a:avLst/>
          </a:prstGeom>
        </p:spPr>
        <p:txBody>
          <a:bodyPr/>
          <a:lstStyle>
            <a:lvl1pPr>
              <a:defRPr sz="75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3986213" y="3219822"/>
            <a:ext cx="1182600" cy="324594"/>
          </a:xfrm>
          <a:prstGeom prst="ellipse">
            <a:avLst/>
          </a:prstGeom>
        </p:spPr>
        <p:txBody>
          <a:bodyPr/>
          <a:lstStyle>
            <a:lvl1pPr>
              <a:defRPr sz="750"/>
            </a:lvl1pPr>
          </a:lstStyle>
          <a:p>
            <a:r>
              <a:rPr lang="en-US"/>
              <a:t>Click icon to add picture</a:t>
            </a:r>
          </a:p>
        </p:txBody>
      </p:sp>
    </p:spTree>
    <p:extLst>
      <p:ext uri="{BB962C8B-B14F-4D97-AF65-F5344CB8AC3E}">
        <p14:creationId xmlns:p14="http://schemas.microsoft.com/office/powerpoint/2010/main" val="3987877382"/>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9144000" cy="10797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441197" y="342900"/>
            <a:ext cx="8263890" cy="415499"/>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451248" y="3306256"/>
            <a:ext cx="1890713" cy="20774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451248" y="3579694"/>
            <a:ext cx="1890713" cy="161583"/>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451248" y="3878696"/>
            <a:ext cx="1890713" cy="692497"/>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2559844" y="3300413"/>
            <a:ext cx="1890713" cy="20774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2559844" y="3573851"/>
            <a:ext cx="1890713" cy="161583"/>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2559844" y="3872853"/>
            <a:ext cx="1890713" cy="692497"/>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4692253" y="3300413"/>
            <a:ext cx="1890713" cy="20774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4692253" y="3573851"/>
            <a:ext cx="1890713" cy="161583"/>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4692253" y="3872853"/>
            <a:ext cx="1890713" cy="692497"/>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6803231" y="3300413"/>
            <a:ext cx="1890713" cy="20774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6803231" y="3573851"/>
            <a:ext cx="1890713" cy="161583"/>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6803231" y="3872853"/>
            <a:ext cx="1890713" cy="692497"/>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580650" y="1339057"/>
            <a:ext cx="1620000" cy="1817727"/>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2702344" y="1339057"/>
            <a:ext cx="1620000" cy="1817727"/>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4821656" y="1339057"/>
            <a:ext cx="1620000" cy="1817727"/>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6945731" y="1339057"/>
            <a:ext cx="1620000" cy="1817727"/>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05525352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ext and 6 Thumbn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p:txBody>
          <a:bodyPr/>
          <a:lstStyle/>
          <a:p>
            <a:fld id="{CDCD88C5-35D5-426F-A4A5-838211B36B03}"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8" name="Picture Placeholder 17">
            <a:extLst>
              <a:ext uri="{FF2B5EF4-FFF2-40B4-BE49-F238E27FC236}">
                <a16:creationId xmlns:a16="http://schemas.microsoft.com/office/drawing/2014/main" id="{9C282841-90CB-4A90-A0BE-1F1864A2E1E7}"/>
              </a:ext>
            </a:extLst>
          </p:cNvPr>
          <p:cNvSpPr>
            <a:spLocks noGrp="1"/>
          </p:cNvSpPr>
          <p:nvPr>
            <p:ph type="pic" sz="quarter" idx="13"/>
          </p:nvPr>
        </p:nvSpPr>
        <p:spPr>
          <a:xfrm>
            <a:off x="420933" y="2210106"/>
            <a:ext cx="896453" cy="897449"/>
          </a:xfrm>
          <a:prstGeom prst="ellipse">
            <a:avLst/>
          </a:prstGeom>
        </p:spPr>
        <p:txBody>
          <a:bodyPr/>
          <a:lstStyle/>
          <a:p>
            <a:endParaRPr lang="en-GB"/>
          </a:p>
        </p:txBody>
      </p:sp>
      <p:sp>
        <p:nvSpPr>
          <p:cNvPr id="31" name="Text Placeholder 20">
            <a:extLst>
              <a:ext uri="{FF2B5EF4-FFF2-40B4-BE49-F238E27FC236}">
                <a16:creationId xmlns:a16="http://schemas.microsoft.com/office/drawing/2014/main" id="{CD3799A7-9465-4B9D-BBF7-1259DE15079D}"/>
              </a:ext>
            </a:extLst>
          </p:cNvPr>
          <p:cNvSpPr>
            <a:spLocks noGrp="1"/>
          </p:cNvSpPr>
          <p:nvPr>
            <p:ph type="body" sz="quarter" idx="14"/>
          </p:nvPr>
        </p:nvSpPr>
        <p:spPr>
          <a:xfrm>
            <a:off x="1446423" y="2391121"/>
            <a:ext cx="1683908" cy="897924"/>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accent2"/>
                </a:solidFill>
                <a:latin typeface="+mj-lt"/>
              </a:defRPr>
            </a:lvl2pPr>
            <a:lvl3pPr marL="0" indent="0" algn="l">
              <a:spcBef>
                <a:spcPts val="0"/>
              </a:spcBef>
              <a:buNone/>
              <a:defRPr sz="1125"/>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02898868-4D21-44C7-B2FA-29CCACA9483B}"/>
              </a:ext>
            </a:extLst>
          </p:cNvPr>
          <p:cNvSpPr>
            <a:spLocks noGrp="1"/>
          </p:cNvSpPr>
          <p:nvPr>
            <p:ph type="body" sz="quarter" idx="15"/>
          </p:nvPr>
        </p:nvSpPr>
        <p:spPr>
          <a:xfrm>
            <a:off x="413147" y="942097"/>
            <a:ext cx="8371284" cy="869187"/>
          </a:xfrm>
        </p:spPr>
        <p:txBody>
          <a:bodyPr/>
          <a:lstStyle>
            <a:lvl1pPr>
              <a:defRPr sz="1351">
                <a:solidFill>
                  <a:schemeClr val="tx1"/>
                </a:solidFill>
              </a:defRPr>
            </a:lvl1pPr>
            <a:lvl2pPr>
              <a:defRPr sz="1351">
                <a:solidFill>
                  <a:srgbClr val="414142"/>
                </a:solidFill>
              </a:defRPr>
            </a:lvl2pPr>
            <a:lvl3pPr>
              <a:defRPr sz="1125"/>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Picture Placeholder 17">
            <a:extLst>
              <a:ext uri="{FF2B5EF4-FFF2-40B4-BE49-F238E27FC236}">
                <a16:creationId xmlns:a16="http://schemas.microsoft.com/office/drawing/2014/main" id="{8E4CF469-F4A8-4C3F-9433-B85AC7690B10}"/>
              </a:ext>
            </a:extLst>
          </p:cNvPr>
          <p:cNvSpPr>
            <a:spLocks noGrp="1"/>
          </p:cNvSpPr>
          <p:nvPr>
            <p:ph type="pic" sz="quarter" idx="16"/>
          </p:nvPr>
        </p:nvSpPr>
        <p:spPr>
          <a:xfrm>
            <a:off x="420933" y="3470995"/>
            <a:ext cx="896453" cy="897449"/>
          </a:xfrm>
          <a:prstGeom prst="ellipse">
            <a:avLst/>
          </a:prstGeom>
        </p:spPr>
        <p:txBody>
          <a:bodyPr/>
          <a:lstStyle/>
          <a:p>
            <a:endParaRPr lang="en-GB"/>
          </a:p>
        </p:txBody>
      </p:sp>
      <p:sp>
        <p:nvSpPr>
          <p:cNvPr id="49" name="Text Placeholder 20">
            <a:extLst>
              <a:ext uri="{FF2B5EF4-FFF2-40B4-BE49-F238E27FC236}">
                <a16:creationId xmlns:a16="http://schemas.microsoft.com/office/drawing/2014/main" id="{5C51B6EC-2D99-4D72-ABC6-80182D319DD1}"/>
              </a:ext>
            </a:extLst>
          </p:cNvPr>
          <p:cNvSpPr>
            <a:spLocks noGrp="1"/>
          </p:cNvSpPr>
          <p:nvPr>
            <p:ph type="body" sz="quarter" idx="17"/>
          </p:nvPr>
        </p:nvSpPr>
        <p:spPr>
          <a:xfrm>
            <a:off x="1446423" y="3652010"/>
            <a:ext cx="1683908" cy="897924"/>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accent2"/>
                </a:solidFill>
                <a:latin typeface="+mj-lt"/>
              </a:defRPr>
            </a:lvl2pPr>
            <a:lvl3pPr marL="0" indent="0" algn="l">
              <a:spcBef>
                <a:spcPts val="0"/>
              </a:spcBef>
              <a:buNone/>
              <a:defRPr sz="1125"/>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Picture Placeholder 17">
            <a:extLst>
              <a:ext uri="{FF2B5EF4-FFF2-40B4-BE49-F238E27FC236}">
                <a16:creationId xmlns:a16="http://schemas.microsoft.com/office/drawing/2014/main" id="{C2092045-5DA4-411A-AC6D-AC3D0B4BAB50}"/>
              </a:ext>
            </a:extLst>
          </p:cNvPr>
          <p:cNvSpPr>
            <a:spLocks noGrp="1"/>
          </p:cNvSpPr>
          <p:nvPr>
            <p:ph type="pic" sz="quarter" idx="18"/>
          </p:nvPr>
        </p:nvSpPr>
        <p:spPr>
          <a:xfrm>
            <a:off x="6075034" y="2210106"/>
            <a:ext cx="896453" cy="897449"/>
          </a:xfrm>
          <a:prstGeom prst="ellipse">
            <a:avLst/>
          </a:prstGeom>
        </p:spPr>
        <p:txBody>
          <a:bodyPr/>
          <a:lstStyle/>
          <a:p>
            <a:endParaRPr lang="en-GB"/>
          </a:p>
        </p:txBody>
      </p:sp>
      <p:sp>
        <p:nvSpPr>
          <p:cNvPr id="51" name="Text Placeholder 20">
            <a:extLst>
              <a:ext uri="{FF2B5EF4-FFF2-40B4-BE49-F238E27FC236}">
                <a16:creationId xmlns:a16="http://schemas.microsoft.com/office/drawing/2014/main" id="{2D402452-2560-40FB-9268-370900B2D9CB}"/>
              </a:ext>
            </a:extLst>
          </p:cNvPr>
          <p:cNvSpPr>
            <a:spLocks noGrp="1"/>
          </p:cNvSpPr>
          <p:nvPr>
            <p:ph type="body" sz="quarter" idx="19"/>
          </p:nvPr>
        </p:nvSpPr>
        <p:spPr>
          <a:xfrm>
            <a:off x="7100524" y="2391121"/>
            <a:ext cx="1683908" cy="897924"/>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accent2"/>
                </a:solidFill>
                <a:latin typeface="+mj-lt"/>
              </a:defRPr>
            </a:lvl2pPr>
            <a:lvl3pPr marL="0" indent="0" algn="l">
              <a:spcBef>
                <a:spcPts val="0"/>
              </a:spcBef>
              <a:buNone/>
              <a:defRPr sz="1125"/>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2" name="Picture Placeholder 17">
            <a:extLst>
              <a:ext uri="{FF2B5EF4-FFF2-40B4-BE49-F238E27FC236}">
                <a16:creationId xmlns:a16="http://schemas.microsoft.com/office/drawing/2014/main" id="{52D83FFF-FEF8-4AAC-A0AA-1A43895CCC73}"/>
              </a:ext>
            </a:extLst>
          </p:cNvPr>
          <p:cNvSpPr>
            <a:spLocks noGrp="1"/>
          </p:cNvSpPr>
          <p:nvPr>
            <p:ph type="pic" sz="quarter" idx="20"/>
          </p:nvPr>
        </p:nvSpPr>
        <p:spPr>
          <a:xfrm>
            <a:off x="6075034" y="3470995"/>
            <a:ext cx="896453" cy="897449"/>
          </a:xfrm>
          <a:prstGeom prst="ellipse">
            <a:avLst/>
          </a:prstGeom>
        </p:spPr>
        <p:txBody>
          <a:bodyPr/>
          <a:lstStyle/>
          <a:p>
            <a:endParaRPr lang="en-GB"/>
          </a:p>
        </p:txBody>
      </p:sp>
      <p:sp>
        <p:nvSpPr>
          <p:cNvPr id="53" name="Text Placeholder 20">
            <a:extLst>
              <a:ext uri="{FF2B5EF4-FFF2-40B4-BE49-F238E27FC236}">
                <a16:creationId xmlns:a16="http://schemas.microsoft.com/office/drawing/2014/main" id="{F4F34E93-2A87-47CB-BFBD-8880D41E8951}"/>
              </a:ext>
            </a:extLst>
          </p:cNvPr>
          <p:cNvSpPr>
            <a:spLocks noGrp="1"/>
          </p:cNvSpPr>
          <p:nvPr>
            <p:ph type="body" sz="quarter" idx="21"/>
          </p:nvPr>
        </p:nvSpPr>
        <p:spPr>
          <a:xfrm>
            <a:off x="7100524" y="3652010"/>
            <a:ext cx="1683908" cy="897924"/>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accent2"/>
                </a:solidFill>
                <a:latin typeface="+mj-lt"/>
              </a:defRPr>
            </a:lvl2pPr>
            <a:lvl3pPr marL="0" indent="0" algn="l">
              <a:spcBef>
                <a:spcPts val="0"/>
              </a:spcBef>
              <a:buNone/>
              <a:defRPr sz="1125"/>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Picture Placeholder 17">
            <a:extLst>
              <a:ext uri="{FF2B5EF4-FFF2-40B4-BE49-F238E27FC236}">
                <a16:creationId xmlns:a16="http://schemas.microsoft.com/office/drawing/2014/main" id="{31F9EF84-5FA4-4528-89A6-29C739731643}"/>
              </a:ext>
            </a:extLst>
          </p:cNvPr>
          <p:cNvSpPr>
            <a:spLocks noGrp="1"/>
          </p:cNvSpPr>
          <p:nvPr>
            <p:ph type="pic" sz="quarter" idx="22"/>
          </p:nvPr>
        </p:nvSpPr>
        <p:spPr>
          <a:xfrm>
            <a:off x="3247982" y="2210106"/>
            <a:ext cx="896453" cy="897449"/>
          </a:xfrm>
          <a:prstGeom prst="ellipse">
            <a:avLst/>
          </a:prstGeom>
        </p:spPr>
        <p:txBody>
          <a:bodyPr/>
          <a:lstStyle/>
          <a:p>
            <a:endParaRPr lang="en-GB"/>
          </a:p>
        </p:txBody>
      </p:sp>
      <p:sp>
        <p:nvSpPr>
          <p:cNvPr id="55" name="Text Placeholder 20">
            <a:extLst>
              <a:ext uri="{FF2B5EF4-FFF2-40B4-BE49-F238E27FC236}">
                <a16:creationId xmlns:a16="http://schemas.microsoft.com/office/drawing/2014/main" id="{6307DD91-F389-4CFF-991D-2C5CFFDEC4C1}"/>
              </a:ext>
            </a:extLst>
          </p:cNvPr>
          <p:cNvSpPr>
            <a:spLocks noGrp="1"/>
          </p:cNvSpPr>
          <p:nvPr>
            <p:ph type="body" sz="quarter" idx="23"/>
          </p:nvPr>
        </p:nvSpPr>
        <p:spPr>
          <a:xfrm>
            <a:off x="4273474" y="2391121"/>
            <a:ext cx="1683908" cy="897924"/>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accent2"/>
                </a:solidFill>
                <a:latin typeface="+mj-lt"/>
              </a:defRPr>
            </a:lvl2pPr>
            <a:lvl3pPr marL="0" indent="0" algn="l">
              <a:spcBef>
                <a:spcPts val="0"/>
              </a:spcBef>
              <a:buNone/>
              <a:defRPr sz="1125"/>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6" name="Picture Placeholder 17">
            <a:extLst>
              <a:ext uri="{FF2B5EF4-FFF2-40B4-BE49-F238E27FC236}">
                <a16:creationId xmlns:a16="http://schemas.microsoft.com/office/drawing/2014/main" id="{98D1105A-1038-4C98-8528-D76B7BFF935D}"/>
              </a:ext>
            </a:extLst>
          </p:cNvPr>
          <p:cNvSpPr>
            <a:spLocks noGrp="1"/>
          </p:cNvSpPr>
          <p:nvPr>
            <p:ph type="pic" sz="quarter" idx="24"/>
          </p:nvPr>
        </p:nvSpPr>
        <p:spPr>
          <a:xfrm>
            <a:off x="3247982" y="3470995"/>
            <a:ext cx="896453" cy="897449"/>
          </a:xfrm>
          <a:prstGeom prst="ellipse">
            <a:avLst/>
          </a:prstGeom>
        </p:spPr>
        <p:txBody>
          <a:bodyPr/>
          <a:lstStyle/>
          <a:p>
            <a:endParaRPr lang="en-GB"/>
          </a:p>
        </p:txBody>
      </p:sp>
      <p:sp>
        <p:nvSpPr>
          <p:cNvPr id="57" name="Text Placeholder 20">
            <a:extLst>
              <a:ext uri="{FF2B5EF4-FFF2-40B4-BE49-F238E27FC236}">
                <a16:creationId xmlns:a16="http://schemas.microsoft.com/office/drawing/2014/main" id="{15E4BE7E-ECF8-43D4-A08D-126093B13887}"/>
              </a:ext>
            </a:extLst>
          </p:cNvPr>
          <p:cNvSpPr>
            <a:spLocks noGrp="1"/>
          </p:cNvSpPr>
          <p:nvPr>
            <p:ph type="body" sz="quarter" idx="25"/>
          </p:nvPr>
        </p:nvSpPr>
        <p:spPr>
          <a:xfrm>
            <a:off x="4273474" y="3652010"/>
            <a:ext cx="1683908" cy="897924"/>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accent2"/>
                </a:solidFill>
                <a:latin typeface="+mj-lt"/>
              </a:defRPr>
            </a:lvl2pPr>
            <a:lvl3pPr marL="0" indent="0" algn="l">
              <a:spcBef>
                <a:spcPts val="0"/>
              </a:spcBef>
              <a:buNone/>
              <a:defRPr sz="1125"/>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3981897"/>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3049191" cy="323165"/>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3762376" y="844154"/>
            <a:ext cx="4374356" cy="302263"/>
          </a:xfrm>
        </p:spPr>
        <p:txBody>
          <a:bodyPr lIns="90000" tIns="46800" rIns="90000" bIns="46800"/>
          <a:lstStyle>
            <a:lvl1pPr marL="0" indent="0">
              <a:buNone/>
              <a:defRPr sz="1350">
                <a:solidFill>
                  <a:schemeClr val="accent3"/>
                </a:solidFill>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3762376" y="1138999"/>
            <a:ext cx="4374356" cy="256097"/>
          </a:xfrm>
        </p:spPr>
        <p:txBody>
          <a:bodyPr lIns="90000" tIns="46800" rIns="90000" bIns="46800"/>
          <a:lstStyle>
            <a:lvl1pPr marL="0" indent="0">
              <a:buNone/>
              <a:defRPr sz="105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3762376" y="1960960"/>
            <a:ext cx="4374356" cy="740845"/>
          </a:xfrm>
        </p:spPr>
        <p:txBody>
          <a:bodyPr lIns="90000" tIns="46800" rIns="90000" bIns="46800"/>
          <a:lstStyle>
            <a:lvl1pPr marL="0" indent="0">
              <a:buNone/>
              <a:defRPr sz="105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3763566" y="1570292"/>
            <a:ext cx="4374356" cy="302263"/>
          </a:xfrm>
        </p:spPr>
        <p:txBody>
          <a:bodyPr lIns="90000" tIns="46800" rIns="90000" bIns="46800"/>
          <a:lstStyle>
            <a:lvl1pPr marL="0" indent="0">
              <a:buNone/>
              <a:defRPr sz="135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3763566" y="3320124"/>
            <a:ext cx="4374356" cy="302263"/>
          </a:xfrm>
        </p:spPr>
        <p:txBody>
          <a:bodyPr lIns="90000" tIns="46800" rIns="90000" bIns="46800"/>
          <a:lstStyle>
            <a:lvl1pPr marL="0" indent="0">
              <a:buNone/>
              <a:defRPr sz="135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3762375" y="3648123"/>
            <a:ext cx="1237107" cy="643895"/>
          </a:xfrm>
        </p:spPr>
        <p:txBody>
          <a:bodyPr lIns="90000" tIns="46800" rIns="90000" bIns="46800"/>
          <a:lstStyle>
            <a:lvl1pPr>
              <a:buSzPct val="100000"/>
              <a:defRPr sz="105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5328746" y="3648123"/>
            <a:ext cx="1237107" cy="643895"/>
          </a:xfrm>
        </p:spPr>
        <p:txBody>
          <a:bodyPr lIns="90000" tIns="46800" rIns="90000" bIns="46800"/>
          <a:lstStyle>
            <a:lvl1pPr>
              <a:buSzPct val="100000"/>
              <a:defRPr sz="105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6895116" y="3648123"/>
            <a:ext cx="1237107" cy="643895"/>
          </a:xfrm>
        </p:spPr>
        <p:txBody>
          <a:bodyPr lIns="90000" tIns="46800" rIns="90000" bIns="46800"/>
          <a:lstStyle>
            <a:lvl1pPr>
              <a:buSzPct val="100000"/>
              <a:defRPr sz="105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2151957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3049191" cy="323165"/>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3762376" y="844154"/>
            <a:ext cx="4374356" cy="302263"/>
          </a:xfrm>
        </p:spPr>
        <p:txBody>
          <a:bodyPr lIns="90000" tIns="46800" rIns="90000" bIns="46800"/>
          <a:lstStyle>
            <a:lvl1pPr marL="0" indent="0">
              <a:buNone/>
              <a:defRPr sz="1350">
                <a:solidFill>
                  <a:schemeClr val="tx1"/>
                </a:solidFill>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3762376" y="1138999"/>
            <a:ext cx="4374356" cy="256097"/>
          </a:xfrm>
        </p:spPr>
        <p:txBody>
          <a:bodyPr lIns="90000" tIns="46800" rIns="90000" bIns="46800"/>
          <a:lstStyle>
            <a:lvl1pPr marL="0" indent="0">
              <a:buNone/>
              <a:defRPr sz="105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3762376" y="1960960"/>
            <a:ext cx="4374356" cy="740845"/>
          </a:xfrm>
        </p:spPr>
        <p:txBody>
          <a:bodyPr lIns="90000" tIns="46800" rIns="90000" bIns="46800"/>
          <a:lstStyle>
            <a:lvl1pPr marL="0" indent="0">
              <a:buNone/>
              <a:defRPr sz="105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3763566" y="1570292"/>
            <a:ext cx="4374356" cy="302263"/>
          </a:xfrm>
        </p:spPr>
        <p:txBody>
          <a:bodyPr lIns="90000" tIns="46800" rIns="90000" bIns="46800"/>
          <a:lstStyle>
            <a:lvl1pPr marL="0" indent="0">
              <a:buNone/>
              <a:defRPr sz="135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3763566" y="3320124"/>
            <a:ext cx="4374356" cy="302263"/>
          </a:xfrm>
        </p:spPr>
        <p:txBody>
          <a:bodyPr lIns="90000" tIns="46800" rIns="90000" bIns="46800"/>
          <a:lstStyle>
            <a:lvl1pPr marL="0" indent="0">
              <a:buNone/>
              <a:defRPr sz="135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3762375" y="3648123"/>
            <a:ext cx="1237107" cy="643895"/>
          </a:xfrm>
        </p:spPr>
        <p:txBody>
          <a:bodyPr lIns="90000" tIns="46800" rIns="90000" bIns="46800"/>
          <a:lstStyle>
            <a:lvl1pPr>
              <a:buSzPct val="100000"/>
              <a:defRPr sz="105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5328746" y="3648123"/>
            <a:ext cx="1237107" cy="643895"/>
          </a:xfrm>
        </p:spPr>
        <p:txBody>
          <a:bodyPr lIns="90000" tIns="46800" rIns="90000" bIns="46800"/>
          <a:lstStyle>
            <a:lvl1pPr>
              <a:buSzPct val="100000"/>
              <a:defRPr sz="105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6895116" y="3648123"/>
            <a:ext cx="1237107" cy="643895"/>
          </a:xfrm>
        </p:spPr>
        <p:txBody>
          <a:bodyPr lIns="90000" tIns="46800" rIns="90000" bIns="46800"/>
          <a:lstStyle>
            <a:lvl1pPr>
              <a:buSzPct val="100000"/>
              <a:defRPr sz="105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9339853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3706416" y="439342"/>
            <a:ext cx="5000625" cy="517589"/>
          </a:xfrm>
        </p:spPr>
        <p:txBody>
          <a:bodyPr anchor="t">
            <a:noAutofit/>
          </a:bodyPr>
          <a:lstStyle>
            <a:lvl1pPr marL="0" indent="0">
              <a:spcAft>
                <a:spcPts val="450"/>
              </a:spcAft>
              <a:buFont typeface="Wingdings" panose="05000000000000000000" pitchFamily="2" charset="2"/>
              <a:buNone/>
              <a:defRPr sz="27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4"/>
            <a:ext cx="3267075" cy="4633137"/>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Tree>
    <p:extLst>
      <p:ext uri="{BB962C8B-B14F-4D97-AF65-F5344CB8AC3E}">
        <p14:creationId xmlns:p14="http://schemas.microsoft.com/office/powerpoint/2010/main" val="2983899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2"/>
            <a:ext cx="3267075" cy="4633138"/>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454717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3"/>
            <a:ext cx="3267075" cy="4633137"/>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000090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3"/>
            <a:ext cx="3267075" cy="4633137"/>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600447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3"/>
            <a:ext cx="3267075" cy="4633137"/>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060897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510364"/>
            <a:ext cx="3267075" cy="463313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581051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2"/>
            <a:ext cx="3267075" cy="4633138"/>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965151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3"/>
            <a:ext cx="3267075" cy="463313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2681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6 Thumbn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1794458" y="273846"/>
            <a:ext cx="6989973" cy="498583"/>
          </a:xfrm>
        </p:spPr>
        <p:txBody>
          <a:bodyPr/>
          <a:lstStyle>
            <a:lvl1pPr>
              <a:defRPr sz="2851">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p:txBody>
          <a:bodyPr/>
          <a:lstStyle/>
          <a:p>
            <a:fld id="{6C0F7EAD-59EA-4283-9728-6EFAAA15FAB4}"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8" name="Picture Placeholder 17">
            <a:extLst>
              <a:ext uri="{FF2B5EF4-FFF2-40B4-BE49-F238E27FC236}">
                <a16:creationId xmlns:a16="http://schemas.microsoft.com/office/drawing/2014/main" id="{9C282841-90CB-4A90-A0BE-1F1864A2E1E7}"/>
              </a:ext>
            </a:extLst>
          </p:cNvPr>
          <p:cNvSpPr>
            <a:spLocks noGrp="1"/>
          </p:cNvSpPr>
          <p:nvPr>
            <p:ph type="pic" sz="quarter" idx="13"/>
          </p:nvPr>
        </p:nvSpPr>
        <p:spPr>
          <a:xfrm>
            <a:off x="1794459" y="1493526"/>
            <a:ext cx="535625" cy="536220"/>
          </a:xfrm>
          <a:prstGeom prst="ellipse">
            <a:avLst/>
          </a:prstGeom>
        </p:spPr>
        <p:txBody>
          <a:bodyPr/>
          <a:lstStyle/>
          <a:p>
            <a:endParaRPr lang="en-GB"/>
          </a:p>
        </p:txBody>
      </p:sp>
      <p:sp>
        <p:nvSpPr>
          <p:cNvPr id="31" name="Text Placeholder 20">
            <a:extLst>
              <a:ext uri="{FF2B5EF4-FFF2-40B4-BE49-F238E27FC236}">
                <a16:creationId xmlns:a16="http://schemas.microsoft.com/office/drawing/2014/main" id="{CD3799A7-9465-4B9D-BBF7-1259DE15079D}"/>
              </a:ext>
            </a:extLst>
          </p:cNvPr>
          <p:cNvSpPr>
            <a:spLocks noGrp="1"/>
          </p:cNvSpPr>
          <p:nvPr>
            <p:ph type="body" sz="quarter" idx="14"/>
          </p:nvPr>
        </p:nvSpPr>
        <p:spPr>
          <a:xfrm>
            <a:off x="2474425" y="1437020"/>
            <a:ext cx="2619000" cy="957626"/>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54" name="Picture Placeholder 17">
            <a:extLst>
              <a:ext uri="{FF2B5EF4-FFF2-40B4-BE49-F238E27FC236}">
                <a16:creationId xmlns:a16="http://schemas.microsoft.com/office/drawing/2014/main" id="{2B5C093E-FCA8-419A-AD1C-4BBE25EEF843}"/>
              </a:ext>
            </a:extLst>
          </p:cNvPr>
          <p:cNvSpPr>
            <a:spLocks noGrp="1"/>
          </p:cNvSpPr>
          <p:nvPr>
            <p:ph type="pic" sz="quarter" idx="18"/>
          </p:nvPr>
        </p:nvSpPr>
        <p:spPr>
          <a:xfrm>
            <a:off x="5485465" y="1493526"/>
            <a:ext cx="535625" cy="536220"/>
          </a:xfrm>
          <a:prstGeom prst="ellipse">
            <a:avLst/>
          </a:prstGeom>
        </p:spPr>
        <p:txBody>
          <a:bodyPr/>
          <a:lstStyle/>
          <a:p>
            <a:endParaRPr lang="en-GB"/>
          </a:p>
        </p:txBody>
      </p:sp>
      <p:sp>
        <p:nvSpPr>
          <p:cNvPr id="55" name="Text Placeholder 20">
            <a:extLst>
              <a:ext uri="{FF2B5EF4-FFF2-40B4-BE49-F238E27FC236}">
                <a16:creationId xmlns:a16="http://schemas.microsoft.com/office/drawing/2014/main" id="{2E3F101D-CF81-486B-B9FD-4B83CCB8E1E8}"/>
              </a:ext>
            </a:extLst>
          </p:cNvPr>
          <p:cNvSpPr>
            <a:spLocks noGrp="1"/>
          </p:cNvSpPr>
          <p:nvPr>
            <p:ph type="body" sz="quarter" idx="19"/>
          </p:nvPr>
        </p:nvSpPr>
        <p:spPr>
          <a:xfrm>
            <a:off x="6165431" y="1437020"/>
            <a:ext cx="2619000" cy="957626"/>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57" name="Text Placeholder 20">
            <a:extLst>
              <a:ext uri="{FF2B5EF4-FFF2-40B4-BE49-F238E27FC236}">
                <a16:creationId xmlns:a16="http://schemas.microsoft.com/office/drawing/2014/main" id="{1CEBB1E0-0CA7-4A16-8EF1-E0BAB15826AB}"/>
              </a:ext>
            </a:extLst>
          </p:cNvPr>
          <p:cNvSpPr>
            <a:spLocks noGrp="1"/>
          </p:cNvSpPr>
          <p:nvPr>
            <p:ph type="body" sz="quarter" idx="21"/>
          </p:nvPr>
        </p:nvSpPr>
        <p:spPr>
          <a:xfrm>
            <a:off x="2474425" y="2473121"/>
            <a:ext cx="2619000" cy="957626"/>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58" name="Picture Placeholder 17">
            <a:extLst>
              <a:ext uri="{FF2B5EF4-FFF2-40B4-BE49-F238E27FC236}">
                <a16:creationId xmlns:a16="http://schemas.microsoft.com/office/drawing/2014/main" id="{95661046-71E8-43DE-B567-4BF87B065622}"/>
              </a:ext>
            </a:extLst>
          </p:cNvPr>
          <p:cNvSpPr>
            <a:spLocks noGrp="1"/>
          </p:cNvSpPr>
          <p:nvPr>
            <p:ph type="pic" sz="quarter" idx="20"/>
          </p:nvPr>
        </p:nvSpPr>
        <p:spPr>
          <a:xfrm>
            <a:off x="1794459" y="2529627"/>
            <a:ext cx="535625" cy="536220"/>
          </a:xfrm>
          <a:prstGeom prst="ellipse">
            <a:avLst/>
          </a:prstGeom>
        </p:spPr>
        <p:txBody>
          <a:bodyPr/>
          <a:lstStyle/>
          <a:p>
            <a:endParaRPr lang="en-GB"/>
          </a:p>
        </p:txBody>
      </p:sp>
      <p:sp>
        <p:nvSpPr>
          <p:cNvPr id="59" name="Text Placeholder 20">
            <a:extLst>
              <a:ext uri="{FF2B5EF4-FFF2-40B4-BE49-F238E27FC236}">
                <a16:creationId xmlns:a16="http://schemas.microsoft.com/office/drawing/2014/main" id="{E18436B3-3194-46C7-9CDD-31F97CF094C9}"/>
              </a:ext>
            </a:extLst>
          </p:cNvPr>
          <p:cNvSpPr>
            <a:spLocks noGrp="1"/>
          </p:cNvSpPr>
          <p:nvPr>
            <p:ph type="body" sz="quarter" idx="22"/>
          </p:nvPr>
        </p:nvSpPr>
        <p:spPr>
          <a:xfrm>
            <a:off x="2474425" y="3522724"/>
            <a:ext cx="2619000" cy="957626"/>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61" name="Picture Placeholder 17">
            <a:extLst>
              <a:ext uri="{FF2B5EF4-FFF2-40B4-BE49-F238E27FC236}">
                <a16:creationId xmlns:a16="http://schemas.microsoft.com/office/drawing/2014/main" id="{E76F2F70-3CB2-4495-8252-35C37CAC7CA0}"/>
              </a:ext>
            </a:extLst>
          </p:cNvPr>
          <p:cNvSpPr>
            <a:spLocks noGrp="1"/>
          </p:cNvSpPr>
          <p:nvPr>
            <p:ph type="pic" sz="quarter" idx="23"/>
          </p:nvPr>
        </p:nvSpPr>
        <p:spPr>
          <a:xfrm>
            <a:off x="1794459" y="3579230"/>
            <a:ext cx="535625" cy="536220"/>
          </a:xfrm>
          <a:prstGeom prst="ellipse">
            <a:avLst/>
          </a:prstGeom>
        </p:spPr>
        <p:txBody>
          <a:bodyPr/>
          <a:lstStyle/>
          <a:p>
            <a:endParaRPr lang="en-GB"/>
          </a:p>
        </p:txBody>
      </p:sp>
      <p:sp>
        <p:nvSpPr>
          <p:cNvPr id="62" name="Text Placeholder 20">
            <a:extLst>
              <a:ext uri="{FF2B5EF4-FFF2-40B4-BE49-F238E27FC236}">
                <a16:creationId xmlns:a16="http://schemas.microsoft.com/office/drawing/2014/main" id="{A8412FC1-9D04-4640-8C9B-8D8F4F315C55}"/>
              </a:ext>
            </a:extLst>
          </p:cNvPr>
          <p:cNvSpPr>
            <a:spLocks noGrp="1"/>
          </p:cNvSpPr>
          <p:nvPr>
            <p:ph type="body" sz="quarter" idx="24"/>
          </p:nvPr>
        </p:nvSpPr>
        <p:spPr>
          <a:xfrm>
            <a:off x="6165431" y="2473121"/>
            <a:ext cx="2619000" cy="957626"/>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63" name="Picture Placeholder 17">
            <a:extLst>
              <a:ext uri="{FF2B5EF4-FFF2-40B4-BE49-F238E27FC236}">
                <a16:creationId xmlns:a16="http://schemas.microsoft.com/office/drawing/2014/main" id="{88EA6203-F19B-4E99-B150-08816DF95566}"/>
              </a:ext>
            </a:extLst>
          </p:cNvPr>
          <p:cNvSpPr>
            <a:spLocks noGrp="1"/>
          </p:cNvSpPr>
          <p:nvPr>
            <p:ph type="pic" sz="quarter" idx="25"/>
          </p:nvPr>
        </p:nvSpPr>
        <p:spPr>
          <a:xfrm>
            <a:off x="5485465" y="2529627"/>
            <a:ext cx="535625" cy="536220"/>
          </a:xfrm>
          <a:prstGeom prst="ellipse">
            <a:avLst/>
          </a:prstGeom>
        </p:spPr>
        <p:txBody>
          <a:bodyPr/>
          <a:lstStyle/>
          <a:p>
            <a:endParaRPr lang="en-GB"/>
          </a:p>
        </p:txBody>
      </p:sp>
      <p:sp>
        <p:nvSpPr>
          <p:cNvPr id="64" name="Text Placeholder 20">
            <a:extLst>
              <a:ext uri="{FF2B5EF4-FFF2-40B4-BE49-F238E27FC236}">
                <a16:creationId xmlns:a16="http://schemas.microsoft.com/office/drawing/2014/main" id="{A6F1CF43-894A-435A-A8D3-52F1CF199B42}"/>
              </a:ext>
            </a:extLst>
          </p:cNvPr>
          <p:cNvSpPr>
            <a:spLocks noGrp="1"/>
          </p:cNvSpPr>
          <p:nvPr>
            <p:ph type="body" sz="quarter" idx="26"/>
          </p:nvPr>
        </p:nvSpPr>
        <p:spPr>
          <a:xfrm>
            <a:off x="6165431" y="3522724"/>
            <a:ext cx="2619000" cy="957626"/>
          </a:xfrm>
        </p:spPr>
        <p:txBody>
          <a:bodyPr lIns="0" tIns="0" rIns="0" bIns="0"/>
          <a:lstStyle>
            <a:lvl1pPr algn="l">
              <a:spcBef>
                <a:spcPts val="0"/>
              </a:spcBef>
              <a:spcAft>
                <a:spcPts val="451"/>
              </a:spcAft>
              <a:defRPr sz="1351">
                <a:solidFill>
                  <a:srgbClr val="D14900"/>
                </a:solidFill>
              </a:defRPr>
            </a:lvl1pPr>
            <a:lvl2pPr algn="l">
              <a:spcBef>
                <a:spcPts val="0"/>
              </a:spcBef>
              <a:defRPr sz="1125">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65" name="Picture Placeholder 17">
            <a:extLst>
              <a:ext uri="{FF2B5EF4-FFF2-40B4-BE49-F238E27FC236}">
                <a16:creationId xmlns:a16="http://schemas.microsoft.com/office/drawing/2014/main" id="{C13FB9E5-395A-4997-8492-7F385FA409FF}"/>
              </a:ext>
            </a:extLst>
          </p:cNvPr>
          <p:cNvSpPr>
            <a:spLocks noGrp="1"/>
          </p:cNvSpPr>
          <p:nvPr>
            <p:ph type="pic" sz="quarter" idx="27"/>
          </p:nvPr>
        </p:nvSpPr>
        <p:spPr>
          <a:xfrm>
            <a:off x="5485465" y="3579230"/>
            <a:ext cx="535625" cy="536220"/>
          </a:xfrm>
          <a:prstGeom prst="ellipse">
            <a:avLst/>
          </a:prstGeom>
        </p:spPr>
        <p:txBody>
          <a:bodyPr/>
          <a:lstStyle/>
          <a:p>
            <a:endParaRPr lang="en-GB"/>
          </a:p>
        </p:txBody>
      </p:sp>
      <p:sp>
        <p:nvSpPr>
          <p:cNvPr id="66" name="Object 2">
            <a:extLst>
              <a:ext uri="{FF2B5EF4-FFF2-40B4-BE49-F238E27FC236}">
                <a16:creationId xmlns:a16="http://schemas.microsoft.com/office/drawing/2014/main" id="{EFED2DE9-66CE-420B-A062-725536AEA8CB}"/>
              </a:ext>
            </a:extLst>
          </p:cNvPr>
          <p:cNvSpPr/>
          <p:nvPr userDrawn="1"/>
        </p:nvSpPr>
        <p:spPr>
          <a:xfrm>
            <a:off x="0" y="0"/>
            <a:ext cx="1442147" cy="5149356"/>
          </a:xfrm>
          <a:prstGeom prst="rect">
            <a:avLst/>
          </a:prstGeom>
          <a:solidFill>
            <a:srgbClr val="D14900"/>
          </a:solidFill>
        </p:spPr>
      </p:sp>
    </p:spTree>
    <p:extLst>
      <p:ext uri="{BB962C8B-B14F-4D97-AF65-F5344CB8AC3E}">
        <p14:creationId xmlns:p14="http://schemas.microsoft.com/office/powerpoint/2010/main" val="791913251"/>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3"/>
            <a:ext cx="3267075" cy="463313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03271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10363"/>
            <a:ext cx="3267075" cy="463313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980854"/>
            <a:ext cx="5000625" cy="1590896"/>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3706416" y="439341"/>
            <a:ext cx="5000423" cy="535571"/>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557454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9144000" cy="51435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2841269" cy="4153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4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43579" y="532685"/>
            <a:ext cx="8263890" cy="276999"/>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915" indent="0">
              <a:buNone/>
              <a:tabLst>
                <a:tab pos="258366" algn="l"/>
              </a:tabLst>
              <a:defRPr sz="1800">
                <a:solidFill>
                  <a:schemeClr val="tx1"/>
                </a:solidFill>
                <a:latin typeface="Consolas" panose="020B0609020204030204" pitchFamily="49" charset="0"/>
                <a:cs typeface="Consolas" panose="020B0609020204030204" pitchFamily="49" charset="0"/>
              </a:defRPr>
            </a:lvl2pPr>
            <a:lvl3pPr marL="438455" indent="0">
              <a:buNone/>
              <a:tabLst>
                <a:tab pos="427435" algn="l"/>
              </a:tabLst>
              <a:defRPr sz="1800">
                <a:solidFill>
                  <a:schemeClr val="tx1"/>
                </a:solidFill>
                <a:latin typeface="Consolas" panose="020B0609020204030204" pitchFamily="49" charset="0"/>
                <a:cs typeface="Consolas" panose="020B0609020204030204" pitchFamily="49" charset="0"/>
              </a:defRPr>
            </a:lvl3pPr>
            <a:lvl4pPr marL="610922" indent="0">
              <a:buNone/>
              <a:tabLst>
                <a:tab pos="600075" algn="l"/>
              </a:tabLst>
              <a:defRPr sz="1800">
                <a:solidFill>
                  <a:schemeClr val="tx1"/>
                </a:solidFill>
                <a:latin typeface="Consolas" panose="020B0609020204030204" pitchFamily="49" charset="0"/>
                <a:cs typeface="Consolas" panose="020B0609020204030204" pitchFamily="49" charset="0"/>
              </a:defRPr>
            </a:lvl4pPr>
            <a:lvl5pPr marL="788248" indent="0">
              <a:buNone/>
              <a:tabLst>
                <a:tab pos="771525" algn="l"/>
              </a:tabLst>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891423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077516"/>
            <a:ext cx="9144000" cy="406598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077516"/>
            <a:ext cx="2841269" cy="36920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1574483"/>
            <a:ext cx="8263890" cy="276999"/>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915" indent="0">
              <a:buNone/>
              <a:tabLst>
                <a:tab pos="258366" algn="l"/>
              </a:tabLst>
              <a:defRPr sz="1800">
                <a:solidFill>
                  <a:schemeClr val="tx1"/>
                </a:solidFill>
                <a:latin typeface="Consolas" panose="020B0609020204030204" pitchFamily="49" charset="0"/>
                <a:cs typeface="Consolas" panose="020B0609020204030204" pitchFamily="49" charset="0"/>
              </a:defRPr>
            </a:lvl2pPr>
            <a:lvl3pPr marL="438455" indent="0">
              <a:buNone/>
              <a:tabLst>
                <a:tab pos="427435" algn="l"/>
              </a:tabLst>
              <a:defRPr sz="1800">
                <a:solidFill>
                  <a:schemeClr val="tx1"/>
                </a:solidFill>
                <a:latin typeface="Consolas" panose="020B0609020204030204" pitchFamily="49" charset="0"/>
                <a:cs typeface="Consolas" panose="020B0609020204030204" pitchFamily="49" charset="0"/>
              </a:defRPr>
            </a:lvl3pPr>
            <a:lvl4pPr marL="610922" indent="0">
              <a:buNone/>
              <a:tabLst>
                <a:tab pos="600075" algn="l"/>
              </a:tabLst>
              <a:defRPr sz="1800">
                <a:solidFill>
                  <a:schemeClr val="tx1"/>
                </a:solidFill>
                <a:latin typeface="Consolas" panose="020B0609020204030204" pitchFamily="49" charset="0"/>
                <a:cs typeface="Consolas" panose="020B0609020204030204" pitchFamily="49" charset="0"/>
              </a:defRPr>
            </a:lvl4pPr>
            <a:lvl5pPr marL="788248" indent="0">
              <a:buNone/>
              <a:tabLst>
                <a:tab pos="771525" algn="l"/>
              </a:tabLst>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377083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39793" y="923011"/>
            <a:ext cx="8263890" cy="276999"/>
          </a:xfrm>
        </p:spPr>
        <p:txBody>
          <a:bodyPr wrap="square">
            <a:spAutoFit/>
          </a:bodyPr>
          <a:lstStyle>
            <a:lvl1pPr marL="0" indent="0">
              <a:spcBef>
                <a:spcPts val="450"/>
              </a:spcBef>
              <a:spcAft>
                <a:spcPts val="0"/>
              </a:spcAft>
              <a:buNone/>
              <a:defRPr sz="1800">
                <a:solidFill>
                  <a:schemeClr val="tx1"/>
                </a:solidFill>
                <a:latin typeface="+mn-lt"/>
                <a:cs typeface="Segoe UI" panose="020B0502040204020203" pitchFamily="34" charset="0"/>
              </a:defRPr>
            </a:lvl1pPr>
            <a:lvl2pPr marL="171398" indent="0">
              <a:buNone/>
              <a:defRPr sz="180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120353"/>
            <a:ext cx="9144000" cy="302314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120354"/>
            <a:ext cx="2841269" cy="36920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9792" y="2618414"/>
            <a:ext cx="8263890" cy="276999"/>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234958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9144000" cy="302314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41197" y="3168436"/>
            <a:ext cx="8263890" cy="369332"/>
          </a:xfrm>
        </p:spPr>
        <p:txBody>
          <a:bodyPr/>
          <a:lstStyle>
            <a:lvl1pPr>
              <a:defRPr sz="24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2841269" cy="36920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9792" y="495381"/>
            <a:ext cx="8263890" cy="276999"/>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43364" y="3747379"/>
            <a:ext cx="8263890" cy="276999"/>
          </a:xfrm>
        </p:spPr>
        <p:txBody>
          <a:bodyPr wrap="square">
            <a:spAutoFit/>
          </a:bodyPr>
          <a:lstStyle>
            <a:lvl1pPr marL="0" indent="0">
              <a:spcBef>
                <a:spcPts val="450"/>
              </a:spcBef>
              <a:spcAft>
                <a:spcPts val="0"/>
              </a:spcAft>
              <a:buNone/>
              <a:defRPr sz="1800">
                <a:solidFill>
                  <a:schemeClr val="tx1"/>
                </a:solidFill>
                <a:latin typeface="+mn-lt"/>
                <a:cs typeface="Segoe UI" panose="020B0502040204020203" pitchFamily="34" charset="0"/>
              </a:defRPr>
            </a:lvl1pPr>
            <a:lvl2pPr marL="171398" indent="0">
              <a:buNone/>
              <a:defRPr sz="180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Tree>
    <p:extLst>
      <p:ext uri="{BB962C8B-B14F-4D97-AF65-F5344CB8AC3E}">
        <p14:creationId xmlns:p14="http://schemas.microsoft.com/office/powerpoint/2010/main" val="27767265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441198" y="342901"/>
            <a:ext cx="3030665" cy="369332"/>
          </a:xfrm>
        </p:spPr>
        <p:txBody>
          <a:bodyPr/>
          <a:lstStyle>
            <a:lvl1pPr>
              <a:defRPr sz="24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441724" y="1003604"/>
            <a:ext cx="3030139" cy="276999"/>
          </a:xfrm>
        </p:spPr>
        <p:txBody>
          <a:bodyPr wrap="square">
            <a:spAutoFit/>
          </a:bodyPr>
          <a:lstStyle>
            <a:lvl1pPr marL="0" indent="0">
              <a:lnSpc>
                <a:spcPct val="100000"/>
              </a:lnSpc>
              <a:spcBef>
                <a:spcPts val="450"/>
              </a:spcBef>
              <a:spcAft>
                <a:spcPts val="0"/>
              </a:spcAft>
              <a:buNone/>
              <a:defRPr sz="18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45"/>
              </a:spcBef>
              <a:spcAft>
                <a:spcPts val="45"/>
              </a:spcAft>
              <a:buNone/>
              <a:defRPr sz="1800" b="0" i="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3904488" y="0"/>
            <a:ext cx="5239512" cy="51435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3908822" y="0"/>
            <a:ext cx="2841269" cy="4153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50544" y="531890"/>
            <a:ext cx="4351471" cy="276999"/>
          </a:xfrm>
        </p:spPr>
        <p:txBody>
          <a:bodyPr/>
          <a:lstStyle>
            <a:lvl1pPr marL="0" indent="0">
              <a:buNone/>
              <a:tabLst/>
              <a:defRPr sz="1800">
                <a:solidFill>
                  <a:srgbClr val="2F2F2F"/>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270867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5239512" cy="51435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5681662" y="342901"/>
            <a:ext cx="3023425" cy="369332"/>
          </a:xfrm>
        </p:spPr>
        <p:txBody>
          <a:bodyPr/>
          <a:lstStyle>
            <a:lvl1pPr>
              <a:defRPr sz="24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2841269" cy="4153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8150" y="529508"/>
            <a:ext cx="4364831" cy="276999"/>
          </a:xfrm>
        </p:spPr>
        <p:txBody>
          <a:bodyPr/>
          <a:lstStyle>
            <a:lvl1pPr marL="0" indent="0">
              <a:buNone/>
              <a:defRPr sz="1800">
                <a:solidFill>
                  <a:srgbClr val="2F2F2F"/>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681662" y="1002506"/>
            <a:ext cx="3025379" cy="276999"/>
          </a:xfrm>
        </p:spPr>
        <p:txBody>
          <a:bodyPr wrap="square">
            <a:spAutoFit/>
          </a:bodyPr>
          <a:lstStyle>
            <a:lvl1pPr marL="0" indent="0">
              <a:lnSpc>
                <a:spcPct val="100000"/>
              </a:lnSpc>
              <a:spcBef>
                <a:spcPts val="450"/>
              </a:spcBef>
              <a:spcAft>
                <a:spcPts val="0"/>
              </a:spcAft>
              <a:buNone/>
              <a:defRPr sz="18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45"/>
              </a:spcBef>
              <a:spcAft>
                <a:spcPts val="45"/>
              </a:spcAft>
              <a:buNone/>
              <a:defRPr sz="1800" b="0" i="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Tree>
    <p:extLst>
      <p:ext uri="{BB962C8B-B14F-4D97-AF65-F5344CB8AC3E}">
        <p14:creationId xmlns:p14="http://schemas.microsoft.com/office/powerpoint/2010/main" val="34285863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4917"/>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2982989"/>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113868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4917"/>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2982989"/>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39028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413149" y="1242979"/>
            <a:ext cx="8371283" cy="1814625"/>
          </a:xfrm>
        </p:spPr>
        <p:txBody>
          <a:bodyPr anchor="b"/>
          <a:lstStyle>
            <a:lvl1pPr>
              <a:lnSpc>
                <a:spcPct val="100000"/>
              </a:lnSpc>
              <a:spcAft>
                <a:spcPts val="900"/>
              </a:spcAft>
              <a:defRPr sz="33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D84545-A2E7-41DB-811D-628FC047DBE8}"/>
              </a:ext>
            </a:extLst>
          </p:cNvPr>
          <p:cNvSpPr>
            <a:spLocks noGrp="1"/>
          </p:cNvSpPr>
          <p:nvPr>
            <p:ph type="body" idx="1"/>
          </p:nvPr>
        </p:nvSpPr>
        <p:spPr>
          <a:xfrm>
            <a:off x="413148" y="3198670"/>
            <a:ext cx="8371283" cy="1125140"/>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7" indent="0">
              <a:buNone/>
              <a:defRPr sz="1351">
                <a:solidFill>
                  <a:schemeClr val="tx1">
                    <a:tint val="75000"/>
                  </a:schemeClr>
                </a:solidFill>
              </a:defRPr>
            </a:lvl3pPr>
            <a:lvl4pPr marL="1028726" indent="0">
              <a:buNone/>
              <a:defRPr sz="1200">
                <a:solidFill>
                  <a:schemeClr val="tx1">
                    <a:tint val="75000"/>
                  </a:schemeClr>
                </a:solidFill>
              </a:defRPr>
            </a:lvl4pPr>
            <a:lvl5pPr marL="1371635" indent="0">
              <a:buNone/>
              <a:defRPr sz="1200">
                <a:solidFill>
                  <a:schemeClr val="tx1">
                    <a:tint val="75000"/>
                  </a:schemeClr>
                </a:solidFill>
              </a:defRPr>
            </a:lvl5pPr>
            <a:lvl6pPr marL="1714543"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18647085-876F-408A-84D4-922B4B2595D1}"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34132070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4917"/>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438912" y="2982989"/>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613661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4917"/>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438912" y="2982989"/>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096451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4917"/>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438912" y="2982989"/>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200152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699036"/>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438912" y="439341"/>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668399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127828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797451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76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8382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438150" y="4286280"/>
            <a:ext cx="4025504" cy="415499"/>
          </a:xfrm>
        </p:spPr>
        <p:txBody>
          <a:bodyPr anchor="b"/>
          <a:lstStyle>
            <a:lvl1pPr marL="0" indent="0">
              <a:buNone/>
              <a:defRPr sz="2700">
                <a:latin typeface="+mj-lt"/>
              </a:defRPr>
            </a:lvl1pPr>
          </a:lstStyle>
          <a:p>
            <a:pPr lvl="0"/>
            <a:r>
              <a:rPr lang="en-US"/>
              <a:t>Appendix</a:t>
            </a:r>
          </a:p>
        </p:txBody>
      </p:sp>
    </p:spTree>
    <p:extLst>
      <p:ext uri="{BB962C8B-B14F-4D97-AF65-F5344CB8AC3E}">
        <p14:creationId xmlns:p14="http://schemas.microsoft.com/office/powerpoint/2010/main" val="41703120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32455978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p:nvPr>
        </p:nvSpPr>
        <p:spPr>
          <a:xfrm>
            <a:off x="457200" y="571501"/>
            <a:ext cx="8229600" cy="800298"/>
          </a:xfrm>
        </p:spPr>
        <p:txBody>
          <a:bodyPr>
            <a:noAutofit/>
          </a:bodyPr>
          <a:lstStyle>
            <a:lvl1pPr>
              <a:defRPr b="1">
                <a:solidFill>
                  <a:srgbClr val="005C6E"/>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C0BE881B-1CB6-2045-8380-283C928B6F62}"/>
              </a:ext>
            </a:extLst>
          </p:cNvPr>
          <p:cNvCxnSpPr/>
          <p:nvPr userDrawn="1"/>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127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 or 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413149" y="1905000"/>
            <a:ext cx="8371283" cy="1272540"/>
          </a:xfrm>
        </p:spPr>
        <p:txBody>
          <a:bodyPr anchor="ctr"/>
          <a:lstStyle>
            <a:lvl1pPr>
              <a:defRPr sz="3600">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E25F9B68-BFAC-4662-A28E-30296641E83D}"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3333635962"/>
      </p:ext>
    </p:extLst>
  </p:cSld>
  <p:clrMapOvr>
    <a:overrideClrMapping bg1="lt1" tx1="dk1" bg2="lt2" tx2="dk2" accent1="accent1" accent2="accent2" accent3="accent3" accent4="accent4" accent5="accent5" accent6="accent6" hlink="hlink" folHlink="folHlink"/>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438150" y="1077516"/>
            <a:ext cx="8264129" cy="1661993"/>
          </a:xfrm>
        </p:spPr>
        <p:txBody>
          <a:bodyPr>
            <a:spAutoFit/>
          </a:bodyPr>
          <a:lstStyle>
            <a:lvl1pPr>
              <a:defRPr sz="2700">
                <a:latin typeface="+mn-lt"/>
              </a:defRPr>
            </a:lvl1pPr>
            <a:lvl2pPr>
              <a:defRPr sz="2100">
                <a:latin typeface="+mn-lt"/>
              </a:defRPr>
            </a:lvl2pPr>
            <a:lvl3pPr>
              <a:defRPr sz="1800">
                <a:latin typeface="+mn-lt"/>
              </a:defRPr>
            </a:lvl3pPr>
            <a:lvl4pPr>
              <a:defRPr sz="1500">
                <a:latin typeface="+mn-lt"/>
              </a:defRPr>
            </a:lvl4pPr>
            <a:lvl5pPr>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4701779"/>
            <a:ext cx="9144001" cy="441722"/>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775" spc="-38"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30375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Blank Acc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306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783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1" y="1819336"/>
            <a:ext cx="3817844" cy="830997"/>
          </a:xfrm>
        </p:spPr>
        <p:txBody>
          <a:bodyPr wrap="square" lIns="0" tIns="0" rIns="0" bIns="0" anchor="b" anchorCtr="0">
            <a:spAutoFit/>
          </a:bodyPr>
          <a:lstStyle>
            <a:lvl1pPr>
              <a:defRPr lang="en-US" sz="2700" b="0" kern="1200" cap="none" spc="-38"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6858000" cy="253916"/>
          </a:xfrm>
          <a:noFill/>
        </p:spPr>
        <p:txBody>
          <a:bodyPr wrap="square" lIns="0" tIns="0" rIns="0" bIns="0">
            <a:spAutoFit/>
          </a:bodyPr>
          <a:lstStyle>
            <a:lvl1pPr marL="0" indent="0">
              <a:spcBef>
                <a:spcPts val="0"/>
              </a:spcBef>
              <a:buNone/>
              <a:defRPr sz="165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2810095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1" y="0"/>
            <a:ext cx="9143999" cy="51435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5607425" cy="51435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438151" y="1819336"/>
            <a:ext cx="3817844" cy="830997"/>
          </a:xfrm>
        </p:spPr>
        <p:txBody>
          <a:bodyPr wrap="square" lIns="0" tIns="0" rIns="0" bIns="0" anchor="b" anchorCtr="0">
            <a:spAutoFit/>
          </a:bodyPr>
          <a:lstStyle>
            <a:lvl1pPr>
              <a:defRPr lang="en-US" sz="2700" b="0" kern="1200" cap="none" spc="-38"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6858000" cy="253916"/>
          </a:xfrm>
          <a:noFill/>
        </p:spPr>
        <p:txBody>
          <a:bodyPr wrap="square" lIns="0" tIns="0" rIns="0" bIns="0">
            <a:spAutoFit/>
          </a:bodyPr>
          <a:lstStyle>
            <a:lvl1pPr marL="0" indent="0">
              <a:spcBef>
                <a:spcPts val="0"/>
              </a:spcBef>
              <a:buNone/>
              <a:defRPr sz="165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240105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a:extLst>
              <a:ext uri="{28A0092B-C50C-407E-A947-70E740481C1C}">
                <a14:useLocalDpi xmlns:a14="http://schemas.microsoft.com/office/drawing/2010/main" val="0"/>
              </a:ext>
            </a:extLst>
          </a:blip>
          <a:srcRect l="15208" r="15208"/>
          <a:stretch/>
        </p:blipFill>
        <p:spPr>
          <a:xfrm>
            <a:off x="0" y="3429000"/>
            <a:ext cx="1789938" cy="17145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492" t="13937" r="24892" b="44966"/>
          <a:stretch/>
        </p:blipFill>
        <p:spPr>
          <a:xfrm>
            <a:off x="1838516" y="3429000"/>
            <a:ext cx="1789938" cy="17145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3192" t="24599" r="9057" b="6822"/>
          <a:stretch/>
        </p:blipFill>
        <p:spPr>
          <a:xfrm>
            <a:off x="3677031" y="3429000"/>
            <a:ext cx="1789938" cy="17145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8690" t="6590" r="15185" b="27168"/>
          <a:stretch/>
        </p:blipFill>
        <p:spPr>
          <a:xfrm>
            <a:off x="5515547" y="3429000"/>
            <a:ext cx="1789938" cy="17145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355" t="3603" r="31661" b="39018"/>
          <a:stretch/>
        </p:blipFill>
        <p:spPr>
          <a:xfrm>
            <a:off x="7354062" y="3429000"/>
            <a:ext cx="1789938" cy="1714500"/>
          </a:xfrm>
          <a:prstGeom prst="rect">
            <a:avLst/>
          </a:prstGeom>
        </p:spPr>
      </p:pic>
    </p:spTree>
    <p:extLst>
      <p:ext uri="{BB962C8B-B14F-4D97-AF65-F5344CB8AC3E}">
        <p14:creationId xmlns:p14="http://schemas.microsoft.com/office/powerpoint/2010/main" val="42659199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8492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5807" y="1670365"/>
            <a:ext cx="9144002" cy="3476950"/>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2230842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9144000" cy="51435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30825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19456" y="3600450"/>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1789938" cy="17145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057972"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1838516" y="1714500"/>
            <a:ext cx="1789938" cy="17145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3896487"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3677031" y="1714500"/>
            <a:ext cx="1789938" cy="17145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5735003"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5515547" y="1714500"/>
            <a:ext cx="1789938" cy="1714500"/>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7573518"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7354062" y="1714500"/>
            <a:ext cx="1789938" cy="1714500"/>
          </a:xfrm>
          <a:blipFill>
            <a:blip r:embed="rId6"/>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441197" y="342900"/>
            <a:ext cx="8263890" cy="4154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5343984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estion or Statement &amp; Image">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6B538A68-1255-40CC-A3D2-DC712DE3908E}"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4" name="Picture Placeholder 8">
            <a:extLst>
              <a:ext uri="{FF2B5EF4-FFF2-40B4-BE49-F238E27FC236}">
                <a16:creationId xmlns:a16="http://schemas.microsoft.com/office/drawing/2014/main" id="{EC1ACA16-701F-4F6F-AA25-8E50B8058165}"/>
              </a:ext>
            </a:extLst>
          </p:cNvPr>
          <p:cNvSpPr>
            <a:spLocks noGrp="1"/>
          </p:cNvSpPr>
          <p:nvPr>
            <p:ph type="pic" sz="quarter" idx="13"/>
          </p:nvPr>
        </p:nvSpPr>
        <p:spPr>
          <a:xfrm>
            <a:off x="71438" y="71439"/>
            <a:ext cx="2392540" cy="4999435"/>
          </a:xfrm>
        </p:spPr>
        <p:txBody>
          <a:bodyPr/>
          <a:lstStyle/>
          <a:p>
            <a:endParaRPr lang="en-GB"/>
          </a:p>
        </p:txBody>
      </p:sp>
      <p:sp>
        <p:nvSpPr>
          <p:cNvPr id="19" name="Title 16">
            <a:extLst>
              <a:ext uri="{FF2B5EF4-FFF2-40B4-BE49-F238E27FC236}">
                <a16:creationId xmlns:a16="http://schemas.microsoft.com/office/drawing/2014/main" id="{9751FA3E-2720-49C6-A791-25E37F48B7DF}"/>
              </a:ext>
            </a:extLst>
          </p:cNvPr>
          <p:cNvSpPr>
            <a:spLocks noGrp="1"/>
          </p:cNvSpPr>
          <p:nvPr>
            <p:ph type="title"/>
          </p:nvPr>
        </p:nvSpPr>
        <p:spPr>
          <a:xfrm>
            <a:off x="2656278" y="1661423"/>
            <a:ext cx="6049113" cy="1759695"/>
          </a:xfrm>
        </p:spPr>
        <p:txBody>
          <a:bodyPr/>
          <a:lstStyle>
            <a:lvl1pPr>
              <a:defRPr sz="3600"/>
            </a:lvl1pPr>
          </a:lstStyle>
          <a:p>
            <a:r>
              <a:rPr lang="en-US"/>
              <a:t>Click to edit Master title style</a:t>
            </a:r>
            <a:endParaRPr lang="en-GB"/>
          </a:p>
        </p:txBody>
      </p:sp>
    </p:spTree>
    <p:extLst>
      <p:ext uri="{BB962C8B-B14F-4D97-AF65-F5344CB8AC3E}">
        <p14:creationId xmlns:p14="http://schemas.microsoft.com/office/powerpoint/2010/main" val="3611354059"/>
      </p:ext>
    </p:extLst>
  </p:cSld>
  <p:clrMapOvr>
    <a:overrideClrMapping bg1="lt1" tx1="dk1" bg2="lt2" tx2="dk2" accent1="accent1" accent2="accent2" accent3="accent3" accent4="accent4" accent5="accent5" accent6="accent6" hlink="hlink" folHlink="folHlink"/>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9144000" cy="51435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19456" y="3600450"/>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057972"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3896487"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5735003"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7573518"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441197" y="342900"/>
            <a:ext cx="8263890" cy="415499"/>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a:extLst>
              <a:ext uri="{28A0092B-C50C-407E-A947-70E740481C1C}">
                <a14:useLocalDpi xmlns:a14="http://schemas.microsoft.com/office/drawing/2010/main" val="0"/>
              </a:ext>
            </a:extLst>
          </a:blip>
          <a:srcRect l="15208" r="15208"/>
          <a:stretch/>
        </p:blipFill>
        <p:spPr>
          <a:xfrm>
            <a:off x="0" y="1714500"/>
            <a:ext cx="1789938" cy="17145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6492" t="13937" r="24892" b="44966"/>
          <a:stretch/>
        </p:blipFill>
        <p:spPr>
          <a:xfrm>
            <a:off x="1838516" y="1714500"/>
            <a:ext cx="1789938" cy="17145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3192" t="24599" r="9057" b="6822"/>
          <a:stretch/>
        </p:blipFill>
        <p:spPr>
          <a:xfrm>
            <a:off x="3677031" y="1714500"/>
            <a:ext cx="1789938" cy="17145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8690" t="6590" r="15185" b="27168"/>
          <a:stretch/>
        </p:blipFill>
        <p:spPr>
          <a:xfrm>
            <a:off x="5515547" y="1714500"/>
            <a:ext cx="1789938" cy="17145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8355" t="3603" r="31661" b="39018"/>
          <a:stretch/>
        </p:blipFill>
        <p:spPr>
          <a:xfrm>
            <a:off x="7354062" y="1714500"/>
            <a:ext cx="1789938" cy="1714500"/>
          </a:xfrm>
          <a:prstGeom prst="rect">
            <a:avLst/>
          </a:prstGeom>
        </p:spPr>
      </p:pic>
    </p:spTree>
    <p:extLst>
      <p:ext uri="{BB962C8B-B14F-4D97-AF65-F5344CB8AC3E}">
        <p14:creationId xmlns:p14="http://schemas.microsoft.com/office/powerpoint/2010/main" val="19799325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5808" y="1"/>
            <a:ext cx="9149807" cy="5147315"/>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53350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3096492"/>
            <a:ext cx="9144000" cy="2047008"/>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spTree>
    <p:extLst>
      <p:ext uri="{BB962C8B-B14F-4D97-AF65-F5344CB8AC3E}">
        <p14:creationId xmlns:p14="http://schemas.microsoft.com/office/powerpoint/2010/main" val="921596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3096492"/>
            <a:ext cx="9144000" cy="2047008"/>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738880" y="1743997"/>
            <a:ext cx="2497563" cy="2787182"/>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3392794" y="1743997"/>
            <a:ext cx="2497563" cy="2787182"/>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6040094" y="1743997"/>
            <a:ext cx="2502021" cy="2787182"/>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3110123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4088510" y="-3353882"/>
            <a:ext cx="966980"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1701609"/>
            <a:ext cx="9144000" cy="3441892"/>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4088511" y="-2596891"/>
            <a:ext cx="966980"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738880" y="1362789"/>
            <a:ext cx="2497563" cy="2787182"/>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3392794" y="1362788"/>
            <a:ext cx="2497563" cy="2787182"/>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6040094" y="1362788"/>
            <a:ext cx="2502021" cy="2787182"/>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375019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1988821"/>
            <a:ext cx="9144000" cy="315468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4038791" y="-2049970"/>
            <a:ext cx="1066420"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spTree>
    <p:extLst>
      <p:ext uri="{BB962C8B-B14F-4D97-AF65-F5344CB8AC3E}">
        <p14:creationId xmlns:p14="http://schemas.microsoft.com/office/powerpoint/2010/main" val="35729174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9144000" cy="51435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3673366" y="-3673366"/>
            <a:ext cx="1797269"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441197" y="342900"/>
            <a:ext cx="8263890" cy="415499"/>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438150" y="1076325"/>
            <a:ext cx="8264129" cy="1209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685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2356318"/>
            <a:ext cx="9144000" cy="2787182"/>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4088511" y="-1854203"/>
            <a:ext cx="966980"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438150" y="1980530"/>
            <a:ext cx="8268889" cy="2536797"/>
          </a:xfrm>
          <a:prstGeom prst="roundRect">
            <a:avLst>
              <a:gd name="adj" fmla="val 4227"/>
            </a:avLst>
          </a:prstGeom>
          <a:solidFill>
            <a:schemeClr val="bg1"/>
          </a:solidFill>
        </p:spPr>
      </p:pic>
    </p:spTree>
    <p:extLst>
      <p:ext uri="{BB962C8B-B14F-4D97-AF65-F5344CB8AC3E}">
        <p14:creationId xmlns:p14="http://schemas.microsoft.com/office/powerpoint/2010/main" val="3042958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3096492"/>
            <a:ext cx="9144000" cy="2047008"/>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438150" y="2470318"/>
            <a:ext cx="8268889" cy="2330282"/>
          </a:xfrm>
          <a:prstGeom prst="roundRect">
            <a:avLst>
              <a:gd name="adj" fmla="val 4227"/>
            </a:avLst>
          </a:prstGeom>
          <a:solidFill>
            <a:schemeClr val="bg1"/>
          </a:solidFill>
        </p:spPr>
      </p:pic>
    </p:spTree>
    <p:extLst>
      <p:ext uri="{BB962C8B-B14F-4D97-AF65-F5344CB8AC3E}">
        <p14:creationId xmlns:p14="http://schemas.microsoft.com/office/powerpoint/2010/main" val="3015992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5510893" y="0"/>
            <a:ext cx="3633107" cy="51435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5169282" y="0"/>
            <a:ext cx="2379888" cy="51435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5069083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Explanation">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7FA824F1-000D-4FFE-A2F4-FD62F57A7BA6}"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0" name="Picture Placeholder 8">
            <a:extLst>
              <a:ext uri="{FF2B5EF4-FFF2-40B4-BE49-F238E27FC236}">
                <a16:creationId xmlns:a16="http://schemas.microsoft.com/office/drawing/2014/main" id="{6C9313BF-AA79-40E9-ADEF-1D10DD2E5133}"/>
              </a:ext>
            </a:extLst>
          </p:cNvPr>
          <p:cNvSpPr>
            <a:spLocks noGrp="1"/>
          </p:cNvSpPr>
          <p:nvPr>
            <p:ph type="pic" sz="quarter" idx="13"/>
          </p:nvPr>
        </p:nvSpPr>
        <p:spPr>
          <a:xfrm>
            <a:off x="413147" y="394139"/>
            <a:ext cx="8371284" cy="3077104"/>
          </a:xfrm>
        </p:spPr>
        <p:txBody>
          <a:bodyPr/>
          <a:lstStyle/>
          <a:p>
            <a:endParaRPr lang="en-GB"/>
          </a:p>
        </p:txBody>
      </p:sp>
      <p:sp>
        <p:nvSpPr>
          <p:cNvPr id="12" name="Text Placeholder 20">
            <a:extLst>
              <a:ext uri="{FF2B5EF4-FFF2-40B4-BE49-F238E27FC236}">
                <a16:creationId xmlns:a16="http://schemas.microsoft.com/office/drawing/2014/main" id="{03E59BF7-1ED2-44FC-B635-995B4AF147C6}"/>
              </a:ext>
            </a:extLst>
          </p:cNvPr>
          <p:cNvSpPr>
            <a:spLocks noGrp="1"/>
          </p:cNvSpPr>
          <p:nvPr>
            <p:ph type="body" sz="quarter" idx="20"/>
          </p:nvPr>
        </p:nvSpPr>
        <p:spPr>
          <a:xfrm>
            <a:off x="413147" y="3536737"/>
            <a:ext cx="8371284" cy="1334808"/>
          </a:xfrm>
        </p:spPr>
        <p:txBody>
          <a:bodyPr lIns="0" tIns="0" rIns="0" bIns="0"/>
          <a:lstStyle>
            <a:lvl1pPr algn="l">
              <a:spcBef>
                <a:spcPts val="0"/>
              </a:spcBef>
              <a:spcAft>
                <a:spcPts val="451"/>
              </a:spcAft>
              <a:defRPr sz="1951">
                <a:solidFill>
                  <a:srgbClr val="D14900"/>
                </a:solidFill>
              </a:defRPr>
            </a:lvl1pPr>
            <a:lvl2pPr algn="l">
              <a:spcBef>
                <a:spcPts val="0"/>
              </a:spcBef>
              <a:defRPr sz="1200">
                <a:solidFill>
                  <a:srgbClr val="414142"/>
                </a:solidFill>
              </a:defRPr>
            </a:lvl2pPr>
            <a:lvl3pPr marL="134545" indent="-134545" algn="l">
              <a:spcBef>
                <a:spcPts val="0"/>
              </a:spcBef>
              <a:buFont typeface="Arial" panose="020B0604020202020204" pitchFamily="34" charset="0"/>
              <a:buChar char="•"/>
              <a:defRPr sz="1200">
                <a:solidFill>
                  <a:srgbClr val="414142"/>
                </a:solidFill>
              </a:defRPr>
            </a:lvl3pPr>
            <a:lvl4pPr algn="l">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3383441283"/>
      </p:ext>
    </p:extLst>
  </p:cSld>
  <p:clrMapOvr>
    <a:overrideClrMapping bg1="lt1" tx1="dk1" bg2="lt2" tx2="dk2" accent1="accent1" accent2="accent2" accent3="accent3" accent4="accent4" accent5="accent5" accent6="accent6" hlink="hlink" folHlink="folHlink"/>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9144000" cy="51435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3831535" cy="51435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441197" y="342900"/>
            <a:ext cx="8263890" cy="415499"/>
          </a:xfrm>
        </p:spPr>
        <p:txBody>
          <a:bodyPr/>
          <a:lstStyle/>
          <a:p>
            <a:r>
              <a:rPr lang="en-US"/>
              <a:t>Click to edit Master title style</a:t>
            </a:r>
          </a:p>
        </p:txBody>
      </p:sp>
    </p:spTree>
    <p:extLst>
      <p:ext uri="{BB962C8B-B14F-4D97-AF65-F5344CB8AC3E}">
        <p14:creationId xmlns:p14="http://schemas.microsoft.com/office/powerpoint/2010/main" val="24445145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9144000" cy="51435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441197" y="342900"/>
            <a:ext cx="8263890" cy="415499"/>
          </a:xfrm>
        </p:spPr>
        <p:txBody>
          <a:bodyPr/>
          <a:lstStyle/>
          <a:p>
            <a:r>
              <a:rPr lang="en-US"/>
              <a:t>Click to edit Master title style</a:t>
            </a:r>
          </a:p>
        </p:txBody>
      </p:sp>
    </p:spTree>
    <p:extLst>
      <p:ext uri="{BB962C8B-B14F-4D97-AF65-F5344CB8AC3E}">
        <p14:creationId xmlns:p14="http://schemas.microsoft.com/office/powerpoint/2010/main" val="897486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41198" y="342900"/>
            <a:ext cx="2896363" cy="830997"/>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4133850" cy="1209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000500" y="0"/>
            <a:ext cx="5143500" cy="5143500"/>
          </a:xfrm>
          <a:prstGeom prst="rect">
            <a:avLst/>
          </a:prstGeom>
        </p:spPr>
      </p:pic>
    </p:spTree>
    <p:extLst>
      <p:ext uri="{BB962C8B-B14F-4D97-AF65-F5344CB8AC3E}">
        <p14:creationId xmlns:p14="http://schemas.microsoft.com/office/powerpoint/2010/main" val="5976655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1" y="0"/>
            <a:ext cx="9143999" cy="51435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6400801" cy="51435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441198" y="2156252"/>
            <a:ext cx="3095769" cy="830997"/>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89500414"/>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1" y="0"/>
            <a:ext cx="9143999" cy="51435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441198" y="2156252"/>
            <a:ext cx="3095769" cy="830997"/>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79970533"/>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9144000" cy="5143500"/>
          </a:xfrm>
          <a:prstGeom prst="rect">
            <a:avLst/>
          </a:prstGeom>
        </p:spPr>
      </p:pic>
    </p:spTree>
    <p:extLst>
      <p:ext uri="{BB962C8B-B14F-4D97-AF65-F5344CB8AC3E}">
        <p14:creationId xmlns:p14="http://schemas.microsoft.com/office/powerpoint/2010/main" val="4777751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1" y="0"/>
            <a:ext cx="9143999" cy="51435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1" y="0"/>
            <a:ext cx="4878977" cy="51435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962" y="2082727"/>
            <a:ext cx="2661066" cy="978046"/>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3539722" y="2110084"/>
            <a:ext cx="3904902"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699557" rtl="0" eaLnBrk="1" latinLnBrk="0" hangingPunct="1">
              <a:lnSpc>
                <a:spcPct val="100000"/>
              </a:lnSpc>
              <a:spcBef>
                <a:spcPct val="0"/>
              </a:spcBef>
              <a:buNone/>
              <a:defRPr lang="en-US" sz="1800" b="0" kern="1200" cap="none" spc="-38"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6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3126620" y="2082727"/>
            <a:ext cx="0" cy="978046"/>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865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441197" y="342901"/>
            <a:ext cx="8263890" cy="369332"/>
          </a:xfrm>
        </p:spPr>
        <p:txBody>
          <a:bodyPr/>
          <a:lstStyle>
            <a:lvl1pPr algn="ctr">
              <a:defRPr sz="24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8761119" y="4924044"/>
            <a:ext cx="344781" cy="184666"/>
          </a:xfrm>
          <a:prstGeom prst="rect">
            <a:avLst/>
          </a:prstGeom>
        </p:spPr>
        <p:txBody>
          <a:bodyPr/>
          <a:lstStyle>
            <a:lvl1pPr>
              <a:defRPr sz="825">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3022766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lvl1pPr>
          </a:lstStyle>
          <a:p>
            <a:r>
              <a:rPr lang="en-US"/>
              <a:t>Event name or presentation title </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
        <p:nvSpPr>
          <p:cNvPr id="5" name="Text Placeholder 4"/>
          <p:cNvSpPr>
            <a:spLocks noGrp="1"/>
          </p:cNvSpPr>
          <p:nvPr>
            <p:ph type="body" sz="quarter" idx="12" hasCustomPrompt="1"/>
          </p:nvPr>
        </p:nvSpPr>
        <p:spPr>
          <a:xfrm>
            <a:off x="436532" y="2971800"/>
            <a:ext cx="3123437"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Picture Placeholder 2" descr="A graphical image with the words &quot;Partners make more possible&quot;">
            <a:extLst>
              <a:ext uri="{FF2B5EF4-FFF2-40B4-BE49-F238E27FC236}">
                <a16:creationId xmlns:a16="http://schemas.microsoft.com/office/drawing/2014/main" id="{AAA2DFBA-CD63-4CA9-9C21-304A939301CC}"/>
              </a:ext>
            </a:extLst>
          </p:cNvPr>
          <p:cNvPicPr>
            <a:picLocks noChangeAspect="1"/>
          </p:cNvPicPr>
          <p:nvPr userDrawn="1"/>
        </p:nvPicPr>
        <p:blipFill rotWithShape="1">
          <a:blip r:embed="rId3"/>
          <a:srcRect l="22682" r="22145" b="7304"/>
          <a:stretch/>
        </p:blipFill>
        <p:spPr>
          <a:xfrm>
            <a:off x="4000500" y="0"/>
            <a:ext cx="5143500" cy="5143500"/>
          </a:xfrm>
          <a:prstGeom prst="rect">
            <a:avLst/>
          </a:prstGeom>
        </p:spPr>
      </p:pic>
    </p:spTree>
    <p:extLst>
      <p:ext uri="{BB962C8B-B14F-4D97-AF65-F5344CB8AC3E}">
        <p14:creationId xmlns:p14="http://schemas.microsoft.com/office/powerpoint/2010/main" val="28142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234833"/>
            <a:ext cx="6858000" cy="415499"/>
          </a:xfrm>
          <a:noFill/>
        </p:spPr>
        <p:txBody>
          <a:bodyPr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
        <p:nvSpPr>
          <p:cNvPr id="5" name="Text Placeholder 4"/>
          <p:cNvSpPr>
            <a:spLocks noGrp="1"/>
          </p:cNvSpPr>
          <p:nvPr>
            <p:ph type="body" sz="quarter" idx="12" hasCustomPrompt="1"/>
          </p:nvPr>
        </p:nvSpPr>
        <p:spPr>
          <a:xfrm>
            <a:off x="438150" y="2971800"/>
            <a:ext cx="6858000"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5363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 Boxes">
    <p:bg>
      <p:bgPr>
        <a:solidFill>
          <a:schemeClr val="accent2"/>
        </a:solidFill>
        <a:effectLst/>
      </p:bgPr>
    </p:bg>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6F233085-EE25-429A-A25D-C2D723468F28}"/>
              </a:ext>
            </a:extLst>
          </p:cNvPr>
          <p:cNvSpPr/>
          <p:nvPr userDrawn="1"/>
        </p:nvSpPr>
        <p:spPr>
          <a:xfrm>
            <a:off x="4698141" y="1509016"/>
            <a:ext cx="4086290" cy="2905790"/>
          </a:xfrm>
          <a:prstGeom prst="round2SameRect">
            <a:avLst>
              <a:gd name="adj1" fmla="val 16667"/>
              <a:gd name="adj2" fmla="val 4752"/>
            </a:avLst>
          </a:prstGeom>
          <a:solidFill>
            <a:srgbClr val="FFFFFF"/>
          </a:solidFill>
        </p:spPr>
      </p:sp>
      <p:sp>
        <p:nvSpPr>
          <p:cNvPr id="16" name="Object 2">
            <a:extLst>
              <a:ext uri="{FF2B5EF4-FFF2-40B4-BE49-F238E27FC236}">
                <a16:creationId xmlns:a16="http://schemas.microsoft.com/office/drawing/2014/main" id="{C4E25599-EB0D-4CBC-B8D2-3B8E23453880}"/>
              </a:ext>
            </a:extLst>
          </p:cNvPr>
          <p:cNvSpPr/>
          <p:nvPr userDrawn="1"/>
        </p:nvSpPr>
        <p:spPr>
          <a:xfrm>
            <a:off x="427402" y="1509016"/>
            <a:ext cx="4086290" cy="2905790"/>
          </a:xfrm>
          <a:prstGeom prst="round2SameRect">
            <a:avLst>
              <a:gd name="adj1" fmla="val 16667"/>
              <a:gd name="adj2" fmla="val 4752"/>
            </a:avLst>
          </a:prstGeom>
          <a:solidFill>
            <a:srgbClr val="FFFFFF"/>
          </a:solidFill>
        </p:spPr>
      </p:sp>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413148" y="238125"/>
            <a:ext cx="8371283" cy="562439"/>
          </a:xfrm>
        </p:spPr>
        <p:txBody>
          <a:bodyPr anchor="ctr"/>
          <a:lstStyle>
            <a:lvl1pPr>
              <a:defRPr sz="285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10FE92C7-BFA9-4459-83E3-55367F628548}"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42" name="Text Placeholder 20">
            <a:extLst>
              <a:ext uri="{FF2B5EF4-FFF2-40B4-BE49-F238E27FC236}">
                <a16:creationId xmlns:a16="http://schemas.microsoft.com/office/drawing/2014/main" id="{8126653E-7396-4191-B0B1-9BA8527CBC6B}"/>
              </a:ext>
            </a:extLst>
          </p:cNvPr>
          <p:cNvSpPr>
            <a:spLocks noGrp="1"/>
          </p:cNvSpPr>
          <p:nvPr>
            <p:ph type="body" sz="quarter" idx="20"/>
          </p:nvPr>
        </p:nvSpPr>
        <p:spPr>
          <a:xfrm>
            <a:off x="645722" y="1755648"/>
            <a:ext cx="3635739" cy="2501041"/>
          </a:xfrm>
        </p:spPr>
        <p:txBody>
          <a:bodyPr lIns="0" tIns="0" rIns="0" bIns="0"/>
          <a:lstStyle>
            <a:lvl1pPr algn="l">
              <a:spcBef>
                <a:spcPts val="0"/>
              </a:spcBef>
              <a:spcAft>
                <a:spcPts val="451"/>
              </a:spcAft>
              <a:defRPr sz="1951">
                <a:solidFill>
                  <a:srgbClr val="D14900"/>
                </a:solidFill>
              </a:defRPr>
            </a:lvl1pPr>
            <a:lvl2pPr algn="l">
              <a:spcBef>
                <a:spcPts val="0"/>
              </a:spcBef>
              <a:defRPr sz="1351">
                <a:solidFill>
                  <a:schemeClr val="tx1"/>
                </a:solidFill>
              </a:defRPr>
            </a:lvl2pPr>
            <a:lvl3pPr marL="134545" indent="-134545" algn="l">
              <a:spcBef>
                <a:spcPts val="0"/>
              </a:spcBef>
              <a:buFont typeface="Arial" panose="020B0604020202020204" pitchFamily="34" charset="0"/>
              <a:buChar char="•"/>
              <a:defRPr sz="1351">
                <a:solidFill>
                  <a:schemeClr val="tx1"/>
                </a:solidFill>
              </a:defRPr>
            </a:lvl3pPr>
            <a:lvl4pPr algn="l">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3"/>
            <a:r>
              <a:rPr lang="en-US"/>
              <a:t>Fifth level</a:t>
            </a:r>
          </a:p>
        </p:txBody>
      </p:sp>
      <p:sp>
        <p:nvSpPr>
          <p:cNvPr id="24" name="Text Placeholder 20">
            <a:extLst>
              <a:ext uri="{FF2B5EF4-FFF2-40B4-BE49-F238E27FC236}">
                <a16:creationId xmlns:a16="http://schemas.microsoft.com/office/drawing/2014/main" id="{78BBF92F-D5A6-449E-A5F5-3F47E9CDCD22}"/>
              </a:ext>
            </a:extLst>
          </p:cNvPr>
          <p:cNvSpPr>
            <a:spLocks noGrp="1"/>
          </p:cNvSpPr>
          <p:nvPr>
            <p:ph type="body" sz="quarter" idx="21"/>
          </p:nvPr>
        </p:nvSpPr>
        <p:spPr>
          <a:xfrm>
            <a:off x="4930716" y="1755648"/>
            <a:ext cx="3635739" cy="2501041"/>
          </a:xfrm>
        </p:spPr>
        <p:txBody>
          <a:bodyPr lIns="0" tIns="0" rIns="0" bIns="0"/>
          <a:lstStyle>
            <a:lvl1pPr algn="l">
              <a:spcBef>
                <a:spcPts val="0"/>
              </a:spcBef>
              <a:spcAft>
                <a:spcPts val="451"/>
              </a:spcAft>
              <a:defRPr sz="1951">
                <a:solidFill>
                  <a:srgbClr val="D14900"/>
                </a:solidFill>
              </a:defRPr>
            </a:lvl1pPr>
            <a:lvl2pPr algn="l">
              <a:spcBef>
                <a:spcPts val="0"/>
              </a:spcBef>
              <a:defRPr sz="1351">
                <a:solidFill>
                  <a:schemeClr val="tx1"/>
                </a:solidFill>
              </a:defRPr>
            </a:lvl2pPr>
            <a:lvl3pPr marL="134545" indent="-134545" algn="l">
              <a:spcBef>
                <a:spcPts val="0"/>
              </a:spcBef>
              <a:buFont typeface="Arial" panose="020B0604020202020204" pitchFamily="34" charset="0"/>
              <a:buChar char="•"/>
              <a:defRPr sz="1351">
                <a:solidFill>
                  <a:schemeClr val="tx1"/>
                </a:solidFill>
              </a:defRPr>
            </a:lvl3pPr>
            <a:lvl4pPr algn="l">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2447628581"/>
      </p:ext>
    </p:extLst>
  </p:cSld>
  <p:clrMapOvr>
    <a:overrideClrMapping bg1="lt1" tx1="dk1" bg2="lt2" tx2="dk2" accent1="accent1" accent2="accent2" accent3="accent3" accent4="accent4" accent5="accent5" accent6="accent6" hlink="hlink" folHlink="folHlink"/>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8264129" cy="1209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2038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793" y="1075778"/>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0510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076325"/>
            <a:ext cx="3908822" cy="1209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076325"/>
            <a:ext cx="3914775" cy="1209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0399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0" y="1076325"/>
            <a:ext cx="2589698" cy="1532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3273029" y="1076325"/>
            <a:ext cx="2593641" cy="1532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6111446" y="1076325"/>
            <a:ext cx="2593641" cy="1532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445327"/>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8150"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mn-lt"/>
                <a:cs typeface="Segoe UI" panose="020B0502040204020203" pitchFamily="34" charset="0"/>
              </a:defRPr>
            </a:lvl1pPr>
            <a:lvl2pPr marL="191691" indent="0">
              <a:buFont typeface="Wingdings" panose="05000000000000000000" pitchFamily="2" charset="2"/>
              <a:buNone/>
              <a:defRPr sz="1500" b="0">
                <a:latin typeface="+mn-lt"/>
              </a:defRPr>
            </a:lvl2pPr>
            <a:lvl3pPr marL="338138" indent="0">
              <a:buFont typeface="Wingdings" panose="05000000000000000000" pitchFamily="2" charset="2"/>
              <a:buNone/>
              <a:tabLst/>
              <a:defRPr sz="1200" b="0">
                <a:latin typeface="+mn-lt"/>
              </a:defRPr>
            </a:lvl3pPr>
            <a:lvl4pPr marL="489347" indent="0">
              <a:buFont typeface="Wingdings" panose="05000000000000000000" pitchFamily="2" charset="2"/>
              <a:buNone/>
              <a:defRPr sz="1050" b="0">
                <a:latin typeface="+mn-lt"/>
              </a:defRPr>
            </a:lvl4pPr>
            <a:lvl5pPr marL="640556" indent="0">
              <a:buFont typeface="Wingdings" panose="05000000000000000000" pitchFamily="2" charset="2"/>
              <a:buNone/>
              <a:tabLst/>
              <a:defRPr sz="105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mn-lt"/>
                <a:cs typeface="Segoe UI" panose="020B0502040204020203" pitchFamily="34" charset="0"/>
              </a:defRPr>
            </a:lvl1pPr>
            <a:lvl2pPr marL="191691" indent="0">
              <a:buFont typeface="Wingdings" panose="05000000000000000000" pitchFamily="2" charset="2"/>
              <a:buNone/>
              <a:defRPr sz="1500" b="0">
                <a:latin typeface="+mn-lt"/>
              </a:defRPr>
            </a:lvl2pPr>
            <a:lvl3pPr marL="338138" indent="0">
              <a:buFont typeface="Wingdings" panose="05000000000000000000" pitchFamily="2" charset="2"/>
              <a:buNone/>
              <a:tabLst/>
              <a:defRPr sz="1200" b="0">
                <a:latin typeface="+mn-lt"/>
              </a:defRPr>
            </a:lvl3pPr>
            <a:lvl4pPr marL="489347" indent="0">
              <a:buFont typeface="Wingdings" panose="05000000000000000000" pitchFamily="2" charset="2"/>
              <a:buNone/>
              <a:defRPr sz="1050" b="0">
                <a:latin typeface="+mn-lt"/>
              </a:defRPr>
            </a:lvl4pPr>
            <a:lvl5pPr marL="640556" indent="0">
              <a:buFont typeface="Wingdings" panose="05000000000000000000" pitchFamily="2" charset="2"/>
              <a:buNone/>
              <a:tabLst/>
              <a:defRPr sz="105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7648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lstStyle/>
          <a:p>
            <a:r>
              <a:rPr lang="en-US"/>
              <a:t>Click to edit Master title style</a:t>
            </a:r>
          </a:p>
        </p:txBody>
      </p:sp>
      <p:sp>
        <p:nvSpPr>
          <p:cNvPr id="4" name="Text Placeholder 3"/>
          <p:cNvSpPr>
            <a:spLocks noGrp="1"/>
          </p:cNvSpPr>
          <p:nvPr>
            <p:ph type="body" sz="quarter" idx="10"/>
          </p:nvPr>
        </p:nvSpPr>
        <p:spPr>
          <a:xfrm>
            <a:off x="438150" y="1076325"/>
            <a:ext cx="2589698"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3277620" y="1076325"/>
            <a:ext cx="2589698"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6117091" y="1076325"/>
            <a:ext cx="2589698"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059033"/>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7688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342900"/>
            <a:ext cx="4131314" cy="295466"/>
          </a:xfrm>
        </p:spPr>
        <p:txBody>
          <a:bodyPr tIns="64008"/>
          <a:lstStyle>
            <a:lvl1pPr>
              <a:defRPr sz="15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208797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41197" y="1512152"/>
            <a:ext cx="3118772" cy="83099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38150" y="2651655"/>
            <a:ext cx="3121819" cy="253916"/>
          </a:xfrm>
        </p:spPr>
        <p:txBody>
          <a:bodyPr/>
          <a:lstStyle>
            <a:lvl1pPr marL="0" indent="0">
              <a:buNone/>
              <a:defRPr sz="165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4000500" y="0"/>
            <a:ext cx="5143500" cy="5143500"/>
          </a:xfrm>
          <a:blipFill>
            <a:blip r:embed="rId2"/>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845933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441197" y="2155061"/>
            <a:ext cx="3119963" cy="830997"/>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4000500" y="0"/>
            <a:ext cx="5143500" cy="5143500"/>
          </a:xfrm>
          <a:blipFill>
            <a:blip r:embed="rId2"/>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7715683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For Illustration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413148" y="238125"/>
            <a:ext cx="8371283" cy="562439"/>
          </a:xfrm>
        </p:spPr>
        <p:txBody>
          <a:bodyPr anchor="ctr"/>
          <a:lstStyle>
            <a:lvl1pPr>
              <a:defRPr sz="285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F3B99B1A-B1AD-4D36-8D7D-537059316CFC}"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3497332504"/>
      </p:ext>
    </p:extLst>
  </p:cSld>
  <p:clrMapOvr>
    <a:overrideClrMapping bg1="lt1" tx1="dk1" bg2="lt2" tx2="dk2" accent1="accent1" accent2="accent2" accent3="accent3" accent4="accent4" accent5="accent5" accent6="accent6" hlink="hlink" folHlink="folHlink"/>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8" y="2247395"/>
            <a:ext cx="3122344" cy="646331"/>
          </a:xfrm>
        </p:spPr>
        <p:txBody>
          <a:bodyPr anchor="t"/>
          <a:lstStyle>
            <a:lvl1pPr>
              <a:defRPr sz="21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4000500" y="0"/>
            <a:ext cx="5143500" cy="5143500"/>
          </a:xfrm>
          <a:blipFill>
            <a:blip r:embed="rId2"/>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979992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4077096"/>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9144000" cy="3429000"/>
          </a:xfrm>
          <a:blipFill>
            <a:blip r:embed="rId2"/>
            <a:stretch>
              <a:fillRect/>
            </a:stretch>
          </a:blipFill>
        </p:spPr>
        <p:txBody>
          <a:bodyPr vert="horz" wrap="square" lIns="0" tIns="1097280" rIns="0" bIns="0" rtlCol="0" anchor="t" anchorCtr="0">
            <a:noAutofit/>
          </a:bodyPr>
          <a:lstStyle>
            <a:lvl1pPr marL="0" indent="0" algn="ctr">
              <a:buNone/>
              <a:defRPr lang="en-US" sz="1050" b="1" dirty="0">
                <a:solidFill>
                  <a:srgbClr val="FFFFFF"/>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0075916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649715"/>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1786" y="1714500"/>
            <a:ext cx="9144000" cy="3429000"/>
          </a:xfrm>
          <a:blipFill>
            <a:blip r:embed="rId2"/>
            <a:stretch>
              <a:fillRect/>
            </a:stretch>
          </a:blipFill>
        </p:spPr>
        <p:txBody>
          <a:bodyPr vert="horz" wrap="square" lIns="0" tIns="1097280" rIns="0" bIns="0" rtlCol="0" anchor="t" anchorCtr="0">
            <a:noAutofit/>
          </a:bodyPr>
          <a:lstStyle>
            <a:lvl1pPr marL="0" indent="0" algn="ctr">
              <a:buNone/>
              <a:defRPr lang="en-US" sz="1050" b="1" dirty="0">
                <a:solidFill>
                  <a:srgbClr val="FFFFFF"/>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866125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4025646" cy="2606040"/>
          </a:xfrm>
          <a:blipFill>
            <a:blip r:embed="rId2"/>
            <a:stretch>
              <a:fillRect/>
            </a:stretch>
          </a:blipFill>
        </p:spPr>
        <p:txBody>
          <a:bodyPr vert="horz" wrap="square" lIns="0" tIns="0" rIns="0" bIns="1188720" rtlCol="0" anchor="ctr" anchorCtr="0">
            <a:noAutofit/>
          </a:bodyPr>
          <a:lstStyle>
            <a:lvl1pPr marL="0" indent="0" algn="ctr">
              <a:buNone/>
              <a:defRPr lang="en-US" sz="750" b="1" dirty="0">
                <a:solidFill>
                  <a:srgbClr val="FFFFFF"/>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4267200"/>
            <a:ext cx="4025646" cy="230832"/>
          </a:xfrm>
        </p:spPr>
        <p:txBody>
          <a:bodyPr/>
          <a:lstStyle>
            <a:lvl1pPr marL="0" indent="0" algn="ctr">
              <a:spcBef>
                <a:spcPts val="0"/>
              </a:spcBef>
              <a:buNone/>
              <a:defRPr sz="15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4679441" y="1519238"/>
            <a:ext cx="4025646" cy="2606040"/>
          </a:xfrm>
          <a:blipFill>
            <a:blip r:embed="rId2"/>
            <a:stretch>
              <a:fillRect/>
            </a:stretch>
          </a:blipFill>
        </p:spPr>
        <p:txBody>
          <a:bodyPr vert="horz" wrap="square" lIns="0" tIns="0" rIns="0" bIns="1188720" rtlCol="0" anchor="ctr" anchorCtr="0">
            <a:noAutofit/>
          </a:bodyPr>
          <a:lstStyle>
            <a:lvl1pPr marL="0" indent="0" algn="ctr">
              <a:buNone/>
              <a:defRPr lang="en-US" sz="750" b="1" dirty="0">
                <a:solidFill>
                  <a:srgbClr val="FFFFFF"/>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4267200"/>
            <a:ext cx="4025646" cy="230832"/>
          </a:xfrm>
        </p:spPr>
        <p:txBody>
          <a:bodyPr/>
          <a:lstStyle>
            <a:lvl1pPr marL="0" indent="0" algn="ctr">
              <a:spcBef>
                <a:spcPts val="0"/>
              </a:spcBef>
              <a:buNone/>
              <a:defRPr sz="1500"/>
            </a:lvl1pPr>
          </a:lstStyle>
          <a:p>
            <a:pPr lvl="0"/>
            <a:r>
              <a:rPr lang="en-US"/>
              <a:t>Edit Master text</a:t>
            </a:r>
          </a:p>
        </p:txBody>
      </p:sp>
    </p:spTree>
    <p:extLst>
      <p:ext uri="{BB962C8B-B14F-4D97-AF65-F5344CB8AC3E}">
        <p14:creationId xmlns:p14="http://schemas.microsoft.com/office/powerpoint/2010/main" val="67828737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4267200"/>
            <a:ext cx="2606278" cy="230832"/>
          </a:xfrm>
        </p:spPr>
        <p:txBody>
          <a:bodyPr/>
          <a:lstStyle>
            <a:lvl1pPr marL="0" indent="0" algn="ctr">
              <a:spcBef>
                <a:spcPts val="0"/>
              </a:spcBef>
              <a:buNone/>
              <a:defRPr sz="15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268980"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268980" y="4267200"/>
            <a:ext cx="2606278" cy="230832"/>
          </a:xfrm>
        </p:spPr>
        <p:txBody>
          <a:bodyPr/>
          <a:lstStyle>
            <a:lvl1pPr marL="0" indent="0" algn="ctr">
              <a:spcBef>
                <a:spcPts val="0"/>
              </a:spcBef>
              <a:buNone/>
              <a:defRPr sz="15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099047"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100764" y="4267200"/>
            <a:ext cx="2606278" cy="230832"/>
          </a:xfrm>
        </p:spPr>
        <p:txBody>
          <a:bodyPr/>
          <a:lstStyle>
            <a:lvl1pPr marL="0" indent="0" algn="ctr">
              <a:spcBef>
                <a:spcPts val="0"/>
              </a:spcBef>
              <a:buNone/>
              <a:defRPr sz="1500"/>
            </a:lvl1pPr>
          </a:lstStyle>
          <a:p>
            <a:pPr lvl="0"/>
            <a:r>
              <a:rPr lang="en-US"/>
              <a:t>Edit Master text</a:t>
            </a:r>
          </a:p>
        </p:txBody>
      </p:sp>
    </p:spTree>
    <p:extLst>
      <p:ext uri="{BB962C8B-B14F-4D97-AF65-F5344CB8AC3E}">
        <p14:creationId xmlns:p14="http://schemas.microsoft.com/office/powerpoint/2010/main" val="38174264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3565454"/>
            <a:ext cx="1899666" cy="230832"/>
          </a:xfrm>
        </p:spPr>
        <p:txBody>
          <a:bodyPr/>
          <a:lstStyle>
            <a:lvl1pPr marL="0" indent="0" algn="ctr">
              <a:spcBef>
                <a:spcPts val="0"/>
              </a:spcBef>
              <a:buNone/>
              <a:defRPr sz="15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2560431"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2560431" y="3565454"/>
            <a:ext cx="1899666" cy="230832"/>
          </a:xfrm>
        </p:spPr>
        <p:txBody>
          <a:bodyPr/>
          <a:lstStyle>
            <a:lvl1pPr marL="0" indent="0" algn="ctr">
              <a:spcBef>
                <a:spcPts val="0"/>
              </a:spcBef>
              <a:buNone/>
              <a:defRPr sz="15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4683903"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3903" y="3565454"/>
            <a:ext cx="1899666" cy="230832"/>
          </a:xfrm>
        </p:spPr>
        <p:txBody>
          <a:bodyPr/>
          <a:lstStyle>
            <a:lvl1pPr marL="0" indent="0" algn="ctr">
              <a:spcBef>
                <a:spcPts val="0"/>
              </a:spcBef>
              <a:buNone/>
              <a:defRPr sz="15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6807375"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6807375" y="3565454"/>
            <a:ext cx="1899666" cy="230832"/>
          </a:xfrm>
        </p:spPr>
        <p:txBody>
          <a:bodyPr/>
          <a:lstStyle>
            <a:lvl1pPr marL="0" indent="0" algn="ctr">
              <a:spcBef>
                <a:spcPts val="0"/>
              </a:spcBef>
              <a:buNone/>
              <a:defRPr sz="1500"/>
            </a:lvl1pPr>
          </a:lstStyle>
          <a:p>
            <a:pPr lvl="0"/>
            <a:r>
              <a:rPr lang="en-US"/>
              <a:t>Edit Master text</a:t>
            </a:r>
          </a:p>
        </p:txBody>
      </p:sp>
    </p:spTree>
    <p:extLst>
      <p:ext uri="{BB962C8B-B14F-4D97-AF65-F5344CB8AC3E}">
        <p14:creationId xmlns:p14="http://schemas.microsoft.com/office/powerpoint/2010/main" val="95760164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436959" y="1077516"/>
            <a:ext cx="5439966" cy="3624263"/>
          </a:xfrm>
          <a:blipFill>
            <a:blip r:embed="rId2"/>
            <a:stretch>
              <a:fillRect/>
            </a:stretch>
          </a:blipFill>
        </p:spPr>
        <p:txBody>
          <a:bodyPr bIns="1005840" anchor="ctr">
            <a:noAutofit/>
          </a:bodyPr>
          <a:lstStyle>
            <a:lvl1pPr marL="0" indent="0" algn="ctr">
              <a:buNone/>
              <a:defRPr sz="75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6086475" y="1513285"/>
            <a:ext cx="2620566" cy="230832"/>
          </a:xfrm>
        </p:spPr>
        <p:txBody>
          <a:bodyPr/>
          <a:lstStyle>
            <a:lvl1pPr marL="0" indent="0">
              <a:buFontTx/>
              <a:buNone/>
              <a:defRPr sz="1500"/>
            </a:lvl1pPr>
          </a:lstStyle>
          <a:p>
            <a:pPr lvl="0"/>
            <a:r>
              <a:rPr lang="en-US"/>
              <a:t>Add a caption</a:t>
            </a:r>
          </a:p>
        </p:txBody>
      </p:sp>
    </p:spTree>
    <p:extLst>
      <p:ext uri="{BB962C8B-B14F-4D97-AF65-F5344CB8AC3E}">
        <p14:creationId xmlns:p14="http://schemas.microsoft.com/office/powerpoint/2010/main" val="2301851323"/>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438150" y="1729380"/>
            <a:ext cx="2601717" cy="830997"/>
          </a:xfrm>
        </p:spPr>
        <p:txBody>
          <a:bodyPr/>
          <a:lstStyle>
            <a:lvl1pPr>
              <a:defRPr sz="27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3484578" y="1835279"/>
            <a:ext cx="5220891" cy="276999"/>
          </a:xfrm>
        </p:spPr>
        <p:txBody>
          <a:bodyPr/>
          <a:lstStyle>
            <a:lvl1pPr marL="0" indent="0">
              <a:spcAft>
                <a:spcPts val="900"/>
              </a:spcAft>
              <a:buNone/>
              <a:defRPr sz="1800"/>
            </a:lvl1pPr>
            <a:lvl2pPr marL="17145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441198" y="1513285"/>
            <a:ext cx="2607994" cy="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3486150" y="1513285"/>
            <a:ext cx="5220891"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51492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3267075" cy="5143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441198" y="2362811"/>
            <a:ext cx="2387728" cy="415498"/>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3703736" y="2408977"/>
            <a:ext cx="5002244" cy="323165"/>
          </a:xfrm>
        </p:spPr>
        <p:txBody>
          <a:bodyPr anchor="ctr" anchorCtr="0"/>
          <a:lstStyle>
            <a:lvl1pPr marL="0" indent="0">
              <a:spcAft>
                <a:spcPts val="900"/>
              </a:spcAft>
              <a:buNone/>
              <a:defRPr sz="2100"/>
            </a:lvl1pPr>
            <a:lvl2pPr marL="171450" indent="0">
              <a:buNone/>
              <a:defRPr/>
            </a:lvl2pPr>
          </a:lstStyle>
          <a:p>
            <a:pPr lvl="0"/>
            <a:r>
              <a:rPr lang="en-US"/>
              <a:t>Edit Master text styles</a:t>
            </a:r>
          </a:p>
        </p:txBody>
      </p:sp>
    </p:spTree>
    <p:extLst>
      <p:ext uri="{BB962C8B-B14F-4D97-AF65-F5344CB8AC3E}">
        <p14:creationId xmlns:p14="http://schemas.microsoft.com/office/powerpoint/2010/main" val="14781613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3267075" y="1933575"/>
            <a:ext cx="0" cy="127635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2362811"/>
            <a:ext cx="2386520" cy="4154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2408977"/>
            <a:ext cx="5000625" cy="323165"/>
          </a:xfrm>
        </p:spPr>
        <p:txBody>
          <a:bodyPr anchor="ctr"/>
          <a:lstStyle>
            <a:lvl1pPr marL="0" indent="0">
              <a:buNone/>
              <a:defRPr/>
            </a:lvl1pPr>
          </a:lstStyle>
          <a:p>
            <a:pPr lvl="0"/>
            <a:r>
              <a:rPr lang="en-US"/>
              <a:t>Edit Master text styles</a:t>
            </a:r>
          </a:p>
        </p:txBody>
      </p:sp>
    </p:spTree>
    <p:extLst>
      <p:ext uri="{BB962C8B-B14F-4D97-AF65-F5344CB8AC3E}">
        <p14:creationId xmlns:p14="http://schemas.microsoft.com/office/powerpoint/2010/main" val="7769866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Image and 4 Boxes">
    <p:bg>
      <p:bgPr>
        <a:solidFill>
          <a:srgbClr val="D14900"/>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212A5A1B-1FB3-4124-A986-6BCD363A32CD}"/>
              </a:ext>
            </a:extLst>
          </p:cNvPr>
          <p:cNvSpPr/>
          <p:nvPr userDrawn="1"/>
        </p:nvSpPr>
        <p:spPr>
          <a:xfrm>
            <a:off x="3248789" y="3053191"/>
            <a:ext cx="2700000" cy="1731926"/>
          </a:xfrm>
          <a:prstGeom prst="round2SameRect">
            <a:avLst>
              <a:gd name="adj1" fmla="val 16667"/>
              <a:gd name="adj2" fmla="val 4752"/>
            </a:avLst>
          </a:prstGeom>
          <a:solidFill>
            <a:srgbClr val="FFFFFF"/>
          </a:solidFill>
        </p:spPr>
      </p:sp>
      <p:sp>
        <p:nvSpPr>
          <p:cNvPr id="16" name="Object 2">
            <a:extLst>
              <a:ext uri="{FF2B5EF4-FFF2-40B4-BE49-F238E27FC236}">
                <a16:creationId xmlns:a16="http://schemas.microsoft.com/office/drawing/2014/main" id="{F261DE0F-9E08-48BC-B1D5-31B98CE2A62D}"/>
              </a:ext>
            </a:extLst>
          </p:cNvPr>
          <p:cNvSpPr/>
          <p:nvPr userDrawn="1"/>
        </p:nvSpPr>
        <p:spPr>
          <a:xfrm>
            <a:off x="6084431" y="3053191"/>
            <a:ext cx="2700000" cy="1731926"/>
          </a:xfrm>
          <a:prstGeom prst="round2SameRect">
            <a:avLst>
              <a:gd name="adj1" fmla="val 16667"/>
              <a:gd name="adj2" fmla="val 4752"/>
            </a:avLst>
          </a:prstGeom>
          <a:solidFill>
            <a:srgbClr val="FFFFFF"/>
          </a:solidFill>
        </p:spPr>
      </p:sp>
      <p:sp>
        <p:nvSpPr>
          <p:cNvPr id="17" name="Object 2">
            <a:extLst>
              <a:ext uri="{FF2B5EF4-FFF2-40B4-BE49-F238E27FC236}">
                <a16:creationId xmlns:a16="http://schemas.microsoft.com/office/drawing/2014/main" id="{ED295BDD-30E1-4C45-89B5-B2280AE52872}"/>
              </a:ext>
            </a:extLst>
          </p:cNvPr>
          <p:cNvSpPr/>
          <p:nvPr userDrawn="1"/>
        </p:nvSpPr>
        <p:spPr>
          <a:xfrm>
            <a:off x="3248789" y="1178426"/>
            <a:ext cx="2700000" cy="1731926"/>
          </a:xfrm>
          <a:prstGeom prst="round2SameRect">
            <a:avLst>
              <a:gd name="adj1" fmla="val 16667"/>
              <a:gd name="adj2" fmla="val 4752"/>
            </a:avLst>
          </a:prstGeom>
          <a:solidFill>
            <a:srgbClr val="FFFFFF"/>
          </a:solidFill>
        </p:spPr>
      </p:sp>
      <p:sp>
        <p:nvSpPr>
          <p:cNvPr id="18" name="Object 2">
            <a:extLst>
              <a:ext uri="{FF2B5EF4-FFF2-40B4-BE49-F238E27FC236}">
                <a16:creationId xmlns:a16="http://schemas.microsoft.com/office/drawing/2014/main" id="{F9A0F5F6-DBCA-4BD6-9852-280F22977429}"/>
              </a:ext>
            </a:extLst>
          </p:cNvPr>
          <p:cNvSpPr/>
          <p:nvPr userDrawn="1"/>
        </p:nvSpPr>
        <p:spPr>
          <a:xfrm>
            <a:off x="6084431" y="1178426"/>
            <a:ext cx="2700000" cy="1731926"/>
          </a:xfrm>
          <a:prstGeom prst="round2SameRect">
            <a:avLst>
              <a:gd name="adj1" fmla="val 16667"/>
              <a:gd name="adj2" fmla="val 4752"/>
            </a:avLst>
          </a:prstGeom>
          <a:solidFill>
            <a:srgbClr val="FFFFFF"/>
          </a:solidFill>
        </p:spPr>
      </p:sp>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3248789" y="238125"/>
            <a:ext cx="5535641" cy="562439"/>
          </a:xfrm>
        </p:spPr>
        <p:txBody>
          <a:bodyPr anchor="ctr"/>
          <a:lstStyle>
            <a:lvl1pPr>
              <a:defRPr sz="285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E5F47D45-8D3B-428A-AC99-47D4C31F046D}"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0" name="Picture Placeholder 8">
            <a:extLst>
              <a:ext uri="{FF2B5EF4-FFF2-40B4-BE49-F238E27FC236}">
                <a16:creationId xmlns:a16="http://schemas.microsoft.com/office/drawing/2014/main" id="{6C9313BF-AA79-40E9-ADEF-1D10DD2E5133}"/>
              </a:ext>
            </a:extLst>
          </p:cNvPr>
          <p:cNvSpPr>
            <a:spLocks noGrp="1"/>
          </p:cNvSpPr>
          <p:nvPr>
            <p:ph type="pic" sz="quarter" idx="13"/>
          </p:nvPr>
        </p:nvSpPr>
        <p:spPr>
          <a:xfrm>
            <a:off x="1" y="0"/>
            <a:ext cx="2958278" cy="5143500"/>
          </a:xfrm>
        </p:spPr>
        <p:txBody>
          <a:bodyPr/>
          <a:lstStyle/>
          <a:p>
            <a:endParaRPr lang="en-GB"/>
          </a:p>
        </p:txBody>
      </p:sp>
      <p:sp>
        <p:nvSpPr>
          <p:cNvPr id="26" name="Text Placeholder 20">
            <a:extLst>
              <a:ext uri="{FF2B5EF4-FFF2-40B4-BE49-F238E27FC236}">
                <a16:creationId xmlns:a16="http://schemas.microsoft.com/office/drawing/2014/main" id="{D4435705-5EC0-432E-ACAE-BE1FE4E6F485}"/>
              </a:ext>
            </a:extLst>
          </p:cNvPr>
          <p:cNvSpPr>
            <a:spLocks noGrp="1"/>
          </p:cNvSpPr>
          <p:nvPr>
            <p:ph type="body" sz="quarter" idx="14"/>
          </p:nvPr>
        </p:nvSpPr>
        <p:spPr>
          <a:xfrm>
            <a:off x="3493008" y="1375052"/>
            <a:ext cx="2211561" cy="1484828"/>
          </a:xfrm>
        </p:spPr>
        <p:txBody>
          <a:bodyPr lIns="0" tIns="0" rIns="0" bIns="0"/>
          <a:lstStyle>
            <a:lvl1pPr algn="l">
              <a:spcBef>
                <a:spcPts val="0"/>
              </a:spcBef>
              <a:spcAft>
                <a:spcPts val="451"/>
              </a:spcAft>
              <a:defRPr sz="1800">
                <a:solidFill>
                  <a:srgbClr val="D14900"/>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6" name="Text Placeholder 20">
            <a:extLst>
              <a:ext uri="{FF2B5EF4-FFF2-40B4-BE49-F238E27FC236}">
                <a16:creationId xmlns:a16="http://schemas.microsoft.com/office/drawing/2014/main" id="{B9694317-7B7E-4EF6-BD81-7B0B75B7FB2B}"/>
              </a:ext>
            </a:extLst>
          </p:cNvPr>
          <p:cNvSpPr>
            <a:spLocks noGrp="1"/>
          </p:cNvSpPr>
          <p:nvPr>
            <p:ph type="body" sz="quarter" idx="15"/>
          </p:nvPr>
        </p:nvSpPr>
        <p:spPr>
          <a:xfrm>
            <a:off x="6328651" y="1375052"/>
            <a:ext cx="2211561" cy="1484828"/>
          </a:xfrm>
        </p:spPr>
        <p:txBody>
          <a:bodyPr lIns="0" tIns="0" rIns="0" bIns="0"/>
          <a:lstStyle>
            <a:lvl1pPr algn="l">
              <a:spcBef>
                <a:spcPts val="0"/>
              </a:spcBef>
              <a:spcAft>
                <a:spcPts val="451"/>
              </a:spcAft>
              <a:defRPr sz="1800">
                <a:solidFill>
                  <a:srgbClr val="D14900"/>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7" name="Text Placeholder 20">
            <a:extLst>
              <a:ext uri="{FF2B5EF4-FFF2-40B4-BE49-F238E27FC236}">
                <a16:creationId xmlns:a16="http://schemas.microsoft.com/office/drawing/2014/main" id="{DBCBA341-5ED7-4FE4-B75D-DC42D2820BAF}"/>
              </a:ext>
            </a:extLst>
          </p:cNvPr>
          <p:cNvSpPr>
            <a:spLocks noGrp="1"/>
          </p:cNvSpPr>
          <p:nvPr>
            <p:ph type="body" sz="quarter" idx="16"/>
          </p:nvPr>
        </p:nvSpPr>
        <p:spPr>
          <a:xfrm>
            <a:off x="3493008" y="3262849"/>
            <a:ext cx="2211561" cy="1484828"/>
          </a:xfrm>
        </p:spPr>
        <p:txBody>
          <a:bodyPr lIns="0" tIns="0" rIns="0" bIns="0"/>
          <a:lstStyle>
            <a:lvl1pPr algn="l">
              <a:spcBef>
                <a:spcPts val="0"/>
              </a:spcBef>
              <a:spcAft>
                <a:spcPts val="451"/>
              </a:spcAft>
              <a:defRPr sz="1800">
                <a:solidFill>
                  <a:srgbClr val="D14900"/>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8" name="Text Placeholder 20">
            <a:extLst>
              <a:ext uri="{FF2B5EF4-FFF2-40B4-BE49-F238E27FC236}">
                <a16:creationId xmlns:a16="http://schemas.microsoft.com/office/drawing/2014/main" id="{C8867288-0210-4909-8067-F8B42078240F}"/>
              </a:ext>
            </a:extLst>
          </p:cNvPr>
          <p:cNvSpPr>
            <a:spLocks noGrp="1"/>
          </p:cNvSpPr>
          <p:nvPr>
            <p:ph type="body" sz="quarter" idx="17"/>
          </p:nvPr>
        </p:nvSpPr>
        <p:spPr>
          <a:xfrm>
            <a:off x="6328651" y="3262849"/>
            <a:ext cx="2211561" cy="1484828"/>
          </a:xfrm>
        </p:spPr>
        <p:txBody>
          <a:bodyPr lIns="0" tIns="0" rIns="0" bIns="0"/>
          <a:lstStyle>
            <a:lvl1pPr algn="l">
              <a:spcBef>
                <a:spcPts val="0"/>
              </a:spcBef>
              <a:spcAft>
                <a:spcPts val="451"/>
              </a:spcAft>
              <a:defRPr sz="1800">
                <a:solidFill>
                  <a:srgbClr val="D14900"/>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1980628395"/>
      </p:ext>
    </p:extLst>
  </p:cSld>
  <p:clrMapOvr>
    <a:overrideClrMapping bg1="lt1" tx1="dk1" bg2="lt2" tx2="dk2" accent1="accent1" accent2="accent2" accent3="accent3" accent4="accent4" accent5="accent5" accent6="accent6" hlink="hlink" folHlink="folHlink"/>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4917"/>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2982989"/>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938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46026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eal 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0359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4666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983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lumMod val="10000"/>
          </a:schemeClr>
        </a:solidFill>
        <a:effectLst/>
      </p:bgPr>
    </p:bg>
    <p:spTree>
      <p:nvGrpSpPr>
        <p:cNvPr id="1" name=""/>
        <p:cNvGrpSpPr/>
        <p:nvPr/>
      </p:nvGrpSpPr>
      <p:grpSpPr>
        <a:xfrm>
          <a:off x="0" y="0"/>
          <a:ext cx="0" cy="0"/>
          <a:chOff x="0" y="0"/>
          <a:chExt cx="0" cy="0"/>
        </a:xfrm>
      </p:grpSpPr>
      <p:pic>
        <p:nvPicPr>
          <p:cNvPr id="5" name="Picture 4" descr="A graphical image with the words &quot;Partners make more possible&quot;">
            <a:extLst>
              <a:ext uri="{FF2B5EF4-FFF2-40B4-BE49-F238E27FC236}">
                <a16:creationId xmlns:a16="http://schemas.microsoft.com/office/drawing/2014/main" id="{4518ACBF-00B8-45F8-A419-72091427E58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12" y="0"/>
            <a:ext cx="9140977" cy="5143500"/>
          </a:xfrm>
          <a:prstGeom prst="rect">
            <a:avLst/>
          </a:prstGeom>
        </p:spPr>
      </p:pic>
      <p:sp>
        <p:nvSpPr>
          <p:cNvPr id="9" name="Rectangle 8">
            <a:extLst>
              <a:ext uri="{FF2B5EF4-FFF2-40B4-BE49-F238E27FC236}">
                <a16:creationId xmlns:a16="http://schemas.microsoft.com/office/drawing/2014/main" id="{3C81CA0E-26A5-4B99-9E26-7A60EFFBA950}"/>
              </a:ext>
              <a:ext uri="{C183D7F6-B498-43B3-948B-1728B52AA6E4}">
                <adec:decorative xmlns:adec="http://schemas.microsoft.com/office/drawing/2017/decorative" val="1"/>
              </a:ext>
            </a:extLst>
          </p:cNvPr>
          <p:cNvSpPr/>
          <p:nvPr userDrawn="1"/>
        </p:nvSpPr>
        <p:spPr bwMode="auto">
          <a:xfrm>
            <a:off x="0" y="4414837"/>
            <a:ext cx="9144000" cy="471488"/>
          </a:xfrm>
          <a:prstGeom prst="rect">
            <a:avLst/>
          </a:prstGeom>
          <a:solidFill>
            <a:srgbClr val="1E1E1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3"/>
          <a:stretch>
            <a:fillRect/>
          </a:stretch>
        </p:blipFill>
        <p:spPr bwMode="black">
          <a:xfrm>
            <a:off x="438150" y="4540853"/>
            <a:ext cx="1024684" cy="219456"/>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345448"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algn="r" defTabSz="699218" eaLnBrk="0" hangingPunct="0"/>
            <a:r>
              <a:rPr lang="en-US" sz="525">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77569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tx2">
            <a:lumMod val="10000"/>
          </a:schemeClr>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a:gradFill>
                  <a:gsLst>
                    <a:gs pos="0">
                      <a:schemeClr val="tx1"/>
                    </a:gs>
                    <a:gs pos="100000">
                      <a:schemeClr val="tx1"/>
                    </a:gs>
                  </a:gsLst>
                  <a:lin ang="5400000" scaled="0"/>
                </a:gradFill>
                <a:cs typeface="Segoe UI" pitchFamily="34" charset="0"/>
              </a:rPr>
              <a:t>© Copyright Microsoft Corporation. All rights reserved. </a:t>
            </a:r>
          </a:p>
        </p:txBody>
      </p:sp>
      <p:sp>
        <p:nvSpPr>
          <p:cNvPr id="3" name="TextBox 2">
            <a:extLst>
              <a:ext uri="{FF2B5EF4-FFF2-40B4-BE49-F238E27FC236}">
                <a16:creationId xmlns:a16="http://schemas.microsoft.com/office/drawing/2014/main" id="{48F7DB6A-B14D-47BA-BEDC-C3D5585FA21C}"/>
              </a:ext>
            </a:extLst>
          </p:cNvPr>
          <p:cNvSpPr txBox="1"/>
          <p:nvPr userDrawn="1"/>
        </p:nvSpPr>
        <p:spPr>
          <a:xfrm>
            <a:off x="416719" y="2524475"/>
            <a:ext cx="2713115" cy="230832"/>
          </a:xfrm>
          <a:prstGeom prst="rect">
            <a:avLst/>
          </a:prstGeom>
          <a:noFill/>
        </p:spPr>
        <p:txBody>
          <a:bodyPr wrap="none" lIns="0" tIns="0" rIns="0" bIns="0" rtlCol="0">
            <a:spAutoFit/>
          </a:bodyPr>
          <a:lstStyle/>
          <a:p>
            <a:pPr algn="l"/>
            <a:r>
              <a:rPr lang="en-US" sz="1500">
                <a:gradFill>
                  <a:gsLst>
                    <a:gs pos="2917">
                      <a:schemeClr val="tx1"/>
                    </a:gs>
                    <a:gs pos="30000">
                      <a:schemeClr val="tx1"/>
                    </a:gs>
                  </a:gsLst>
                  <a:lin ang="5400000" scaled="0"/>
                </a:gradFill>
              </a:rPr>
              <a:t>Partners make                      possible</a:t>
            </a:r>
          </a:p>
        </p:txBody>
      </p:sp>
      <p:pic>
        <p:nvPicPr>
          <p:cNvPr id="6" name="Picture 5" descr="A graphical image with the words &quot;Innovation&quot;">
            <a:extLst>
              <a:ext uri="{FF2B5EF4-FFF2-40B4-BE49-F238E27FC236}">
                <a16:creationId xmlns:a16="http://schemas.microsoft.com/office/drawing/2014/main" id="{1F3A13C2-76F0-4004-8F39-D8EC151170FB}"/>
              </a:ext>
            </a:extLst>
          </p:cNvPr>
          <p:cNvPicPr>
            <a:picLocks noChangeAspect="1"/>
          </p:cNvPicPr>
          <p:nvPr userDrawn="1"/>
        </p:nvPicPr>
        <p:blipFill>
          <a:blip r:embed="rId3"/>
          <a:stretch>
            <a:fillRect/>
          </a:stretch>
        </p:blipFill>
        <p:spPr>
          <a:xfrm>
            <a:off x="1682331" y="1918372"/>
            <a:ext cx="1057150" cy="1519238"/>
          </a:xfrm>
          <a:prstGeom prst="rect">
            <a:avLst/>
          </a:prstGeom>
        </p:spPr>
      </p:pic>
    </p:spTree>
    <p:extLst>
      <p:ext uri="{BB962C8B-B14F-4D97-AF65-F5344CB8AC3E}">
        <p14:creationId xmlns:p14="http://schemas.microsoft.com/office/powerpoint/2010/main" val="22412142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_Closing logo slide">
    <p:bg>
      <p:bgPr>
        <a:solidFill>
          <a:schemeClr val="tx2">
            <a:lumMod val="10000"/>
          </a:schemeClr>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a:gradFill>
                  <a:gsLst>
                    <a:gs pos="0">
                      <a:schemeClr val="tx1"/>
                    </a:gs>
                    <a:gs pos="100000">
                      <a:schemeClr val="tx1"/>
                    </a:gs>
                  </a:gsLst>
                  <a:lin ang="5400000" scaled="0"/>
                </a:gradFill>
                <a:cs typeface="Segoe UI" pitchFamily="34" charset="0"/>
              </a:rPr>
              <a:t>© Copyright Microsoft Corporation. All rights reserved. </a:t>
            </a:r>
          </a:p>
        </p:txBody>
      </p:sp>
      <p:sp>
        <p:nvSpPr>
          <p:cNvPr id="3" name="TextBox 2">
            <a:extLst>
              <a:ext uri="{FF2B5EF4-FFF2-40B4-BE49-F238E27FC236}">
                <a16:creationId xmlns:a16="http://schemas.microsoft.com/office/drawing/2014/main" id="{48F7DB6A-B14D-47BA-BEDC-C3D5585FA21C}"/>
              </a:ext>
            </a:extLst>
          </p:cNvPr>
          <p:cNvSpPr txBox="1"/>
          <p:nvPr userDrawn="1"/>
        </p:nvSpPr>
        <p:spPr>
          <a:xfrm>
            <a:off x="416719" y="2524475"/>
            <a:ext cx="2713115" cy="230832"/>
          </a:xfrm>
          <a:prstGeom prst="rect">
            <a:avLst/>
          </a:prstGeom>
          <a:noFill/>
        </p:spPr>
        <p:txBody>
          <a:bodyPr wrap="none" lIns="0" tIns="0" rIns="0" bIns="0" rtlCol="0">
            <a:spAutoFit/>
          </a:bodyPr>
          <a:lstStyle/>
          <a:p>
            <a:pPr algn="l"/>
            <a:r>
              <a:rPr lang="en-US" sz="1500">
                <a:gradFill>
                  <a:gsLst>
                    <a:gs pos="2917">
                      <a:schemeClr val="tx1"/>
                    </a:gs>
                    <a:gs pos="30000">
                      <a:schemeClr val="tx1"/>
                    </a:gs>
                  </a:gsLst>
                  <a:lin ang="5400000" scaled="0"/>
                </a:gradFill>
              </a:rPr>
              <a:t>Partners make                      possible</a:t>
            </a:r>
          </a:p>
        </p:txBody>
      </p:sp>
      <p:pic>
        <p:nvPicPr>
          <p:cNvPr id="6" name="Picture 5" descr="A graphical image with the words &quot;Magic&quot;">
            <a:extLst>
              <a:ext uri="{FF2B5EF4-FFF2-40B4-BE49-F238E27FC236}">
                <a16:creationId xmlns:a16="http://schemas.microsoft.com/office/drawing/2014/main" id="{6DD9535B-14F2-4D6F-B305-63E7F493E60B}"/>
              </a:ext>
            </a:extLst>
          </p:cNvPr>
          <p:cNvPicPr>
            <a:picLocks noChangeAspect="1"/>
          </p:cNvPicPr>
          <p:nvPr userDrawn="1"/>
        </p:nvPicPr>
        <p:blipFill>
          <a:blip r:embed="rId3"/>
          <a:stretch>
            <a:fillRect/>
          </a:stretch>
        </p:blipFill>
        <p:spPr>
          <a:xfrm>
            <a:off x="1698152" y="2140614"/>
            <a:ext cx="1041911" cy="1078702"/>
          </a:xfrm>
          <a:prstGeom prst="rect">
            <a:avLst/>
          </a:prstGeom>
        </p:spPr>
      </p:pic>
    </p:spTree>
    <p:extLst>
      <p:ext uri="{BB962C8B-B14F-4D97-AF65-F5344CB8AC3E}">
        <p14:creationId xmlns:p14="http://schemas.microsoft.com/office/powerpoint/2010/main" val="33099368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_Closing logo slide">
    <p:bg>
      <p:bgPr>
        <a:solidFill>
          <a:schemeClr val="tx2">
            <a:lumMod val="10000"/>
          </a:schemeClr>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a:gradFill>
                  <a:gsLst>
                    <a:gs pos="0">
                      <a:schemeClr val="tx1"/>
                    </a:gs>
                    <a:gs pos="100000">
                      <a:schemeClr val="tx1"/>
                    </a:gs>
                  </a:gsLst>
                  <a:lin ang="5400000" scaled="0"/>
                </a:gradFill>
                <a:cs typeface="Segoe UI" pitchFamily="34" charset="0"/>
              </a:rPr>
              <a:t>© Copyright Microsoft Corporation. All rights reserved. </a:t>
            </a:r>
          </a:p>
        </p:txBody>
      </p:sp>
      <p:sp>
        <p:nvSpPr>
          <p:cNvPr id="3" name="TextBox 2">
            <a:extLst>
              <a:ext uri="{FF2B5EF4-FFF2-40B4-BE49-F238E27FC236}">
                <a16:creationId xmlns:a16="http://schemas.microsoft.com/office/drawing/2014/main" id="{48F7DB6A-B14D-47BA-BEDC-C3D5585FA21C}"/>
              </a:ext>
            </a:extLst>
          </p:cNvPr>
          <p:cNvSpPr txBox="1"/>
          <p:nvPr userDrawn="1"/>
        </p:nvSpPr>
        <p:spPr>
          <a:xfrm>
            <a:off x="416719" y="2524475"/>
            <a:ext cx="2713115" cy="230832"/>
          </a:xfrm>
          <a:prstGeom prst="rect">
            <a:avLst/>
          </a:prstGeom>
          <a:noFill/>
        </p:spPr>
        <p:txBody>
          <a:bodyPr wrap="none" lIns="0" tIns="0" rIns="0" bIns="0" rtlCol="0">
            <a:spAutoFit/>
          </a:bodyPr>
          <a:lstStyle/>
          <a:p>
            <a:pPr algn="l"/>
            <a:r>
              <a:rPr lang="en-US" sz="1500">
                <a:gradFill>
                  <a:gsLst>
                    <a:gs pos="2917">
                      <a:schemeClr val="tx1"/>
                    </a:gs>
                    <a:gs pos="30000">
                      <a:schemeClr val="tx1"/>
                    </a:gs>
                  </a:gsLst>
                  <a:lin ang="5400000" scaled="0"/>
                </a:gradFill>
              </a:rPr>
              <a:t>Partners make                      possible</a:t>
            </a:r>
          </a:p>
        </p:txBody>
      </p:sp>
      <p:pic>
        <p:nvPicPr>
          <p:cNvPr id="7" name="Picture 6" descr="A graphical image with the words &quot;The Vision of the Future&quot;">
            <a:extLst>
              <a:ext uri="{FF2B5EF4-FFF2-40B4-BE49-F238E27FC236}">
                <a16:creationId xmlns:a16="http://schemas.microsoft.com/office/drawing/2014/main" id="{A1E690F0-6191-4769-80EE-31F504B6C292}"/>
              </a:ext>
            </a:extLst>
          </p:cNvPr>
          <p:cNvPicPr>
            <a:picLocks noChangeAspect="1"/>
          </p:cNvPicPr>
          <p:nvPr userDrawn="1"/>
        </p:nvPicPr>
        <p:blipFill>
          <a:blip r:embed="rId3"/>
          <a:stretch>
            <a:fillRect/>
          </a:stretch>
        </p:blipFill>
        <p:spPr>
          <a:xfrm>
            <a:off x="1462834" y="2364853"/>
            <a:ext cx="1609342" cy="1016522"/>
          </a:xfrm>
          <a:prstGeom prst="rect">
            <a:avLst/>
          </a:prstGeom>
        </p:spPr>
      </p:pic>
    </p:spTree>
    <p:extLst>
      <p:ext uri="{BB962C8B-B14F-4D97-AF65-F5344CB8AC3E}">
        <p14:creationId xmlns:p14="http://schemas.microsoft.com/office/powerpoint/2010/main" val="3252439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1263"/>
            <a:ext cx="9144000" cy="5164763"/>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438150" y="439341"/>
            <a:ext cx="1024684" cy="219456"/>
          </a:xfrm>
          <a:prstGeom prst="rect">
            <a:avLst/>
          </a:prstGeom>
        </p:spPr>
      </p:pic>
      <p:grpSp>
        <p:nvGrpSpPr>
          <p:cNvPr id="23" name="Graphic 5">
            <a:extLst>
              <a:ext uri="{FF2B5EF4-FFF2-40B4-BE49-F238E27FC236}">
                <a16:creationId xmlns:a16="http://schemas.microsoft.com/office/drawing/2014/main" id="{645E2926-2BF3-E545-BE82-3F90FCBC3B29}"/>
              </a:ext>
            </a:extLst>
          </p:cNvPr>
          <p:cNvGrpSpPr/>
          <p:nvPr userDrawn="1"/>
        </p:nvGrpSpPr>
        <p:grpSpPr>
          <a:xfrm>
            <a:off x="440588" y="2033458"/>
            <a:ext cx="2435749" cy="1220630"/>
            <a:chOff x="587450" y="2711278"/>
            <a:chExt cx="3247665" cy="1627506"/>
          </a:xfrm>
          <a:gradFill>
            <a:gsLst>
              <a:gs pos="36000">
                <a:srgbClr val="DAD9FF"/>
              </a:gs>
              <a:gs pos="85000">
                <a:srgbClr val="EDE4B6"/>
              </a:gs>
            </a:gsLst>
            <a:lin ang="13200000" scaled="0"/>
          </a:gradFill>
        </p:grpSpPr>
        <p:sp>
          <p:nvSpPr>
            <p:cNvPr id="24" name="Freeform: Shape 23">
              <a:extLst>
                <a:ext uri="{FF2B5EF4-FFF2-40B4-BE49-F238E27FC236}">
                  <a16:creationId xmlns:a16="http://schemas.microsoft.com/office/drawing/2014/main" id="{BB672B2C-CED4-35AA-B73C-9860CFB0ADE3}"/>
                </a:ext>
              </a:extLst>
            </p:cNvPr>
            <p:cNvSpPr/>
            <p:nvPr/>
          </p:nvSpPr>
          <p:spPr>
            <a:xfrm>
              <a:off x="587932" y="2753201"/>
              <a:ext cx="615826" cy="573663"/>
            </a:xfrm>
            <a:custGeom>
              <a:avLst/>
              <a:gdLst>
                <a:gd name="connsiteX0" fmla="*/ 615826 w 615826"/>
                <a:gd name="connsiteY0" fmla="*/ 573663 h 573663"/>
                <a:gd name="connsiteX1" fmla="*/ 521380 w 615826"/>
                <a:gd name="connsiteY1" fmla="*/ 573663 h 573663"/>
                <a:gd name="connsiteX2" fmla="*/ 521380 w 615826"/>
                <a:gd name="connsiteY2" fmla="*/ 202384 h 573663"/>
                <a:gd name="connsiteX3" fmla="*/ 526922 w 615826"/>
                <a:gd name="connsiteY3" fmla="*/ 90832 h 573663"/>
                <a:gd name="connsiteX4" fmla="*/ 525356 w 615826"/>
                <a:gd name="connsiteY4" fmla="*/ 90832 h 573663"/>
                <a:gd name="connsiteX5" fmla="*/ 509816 w 615826"/>
                <a:gd name="connsiteY5" fmla="*/ 144801 h 573663"/>
                <a:gd name="connsiteX6" fmla="*/ 338632 w 615826"/>
                <a:gd name="connsiteY6" fmla="*/ 573663 h 573663"/>
                <a:gd name="connsiteX7" fmla="*/ 272978 w 615826"/>
                <a:gd name="connsiteY7" fmla="*/ 573663 h 573663"/>
                <a:gd name="connsiteX8" fmla="*/ 101433 w 615826"/>
                <a:gd name="connsiteY8" fmla="*/ 148054 h 573663"/>
                <a:gd name="connsiteX9" fmla="*/ 86254 w 615826"/>
                <a:gd name="connsiteY9" fmla="*/ 90832 h 573663"/>
                <a:gd name="connsiteX10" fmla="*/ 84688 w 615826"/>
                <a:gd name="connsiteY10" fmla="*/ 90832 h 573663"/>
                <a:gd name="connsiteX11" fmla="*/ 87941 w 615826"/>
                <a:gd name="connsiteY11" fmla="*/ 203228 h 573663"/>
                <a:gd name="connsiteX12" fmla="*/ 87941 w 615826"/>
                <a:gd name="connsiteY12" fmla="*/ 573663 h 573663"/>
                <a:gd name="connsiteX13" fmla="*/ 0 w 615826"/>
                <a:gd name="connsiteY13" fmla="*/ 573663 h 573663"/>
                <a:gd name="connsiteX14" fmla="*/ 0 w 615826"/>
                <a:gd name="connsiteY14" fmla="*/ 0 h 573663"/>
                <a:gd name="connsiteX15" fmla="*/ 133959 w 615826"/>
                <a:gd name="connsiteY15" fmla="*/ 0 h 573663"/>
                <a:gd name="connsiteX16" fmla="*/ 284784 w 615826"/>
                <a:gd name="connsiteY16" fmla="*/ 382000 h 573663"/>
                <a:gd name="connsiteX17" fmla="*/ 307190 w 615826"/>
                <a:gd name="connsiteY17" fmla="*/ 447655 h 573663"/>
                <a:gd name="connsiteX18" fmla="*/ 309238 w 615826"/>
                <a:gd name="connsiteY18" fmla="*/ 447655 h 573663"/>
                <a:gd name="connsiteX19" fmla="*/ 333211 w 615826"/>
                <a:gd name="connsiteY19" fmla="*/ 380434 h 573663"/>
                <a:gd name="connsiteX20" fmla="*/ 486686 w 615826"/>
                <a:gd name="connsiteY20" fmla="*/ 0 h 573663"/>
                <a:gd name="connsiteX21" fmla="*/ 615826 w 615826"/>
                <a:gd name="connsiteY21" fmla="*/ 0 h 573663"/>
                <a:gd name="connsiteX22" fmla="*/ 615826 w 615826"/>
                <a:gd name="connsiteY22" fmla="*/ 573663 h 57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826" h="573663">
                  <a:moveTo>
                    <a:pt x="615826" y="573663"/>
                  </a:moveTo>
                  <a:lnTo>
                    <a:pt x="521380" y="573663"/>
                  </a:lnTo>
                  <a:lnTo>
                    <a:pt x="521380" y="202384"/>
                  </a:lnTo>
                  <a:cubicBezTo>
                    <a:pt x="521380" y="172027"/>
                    <a:pt x="523187" y="134802"/>
                    <a:pt x="526922" y="90832"/>
                  </a:cubicBezTo>
                  <a:lnTo>
                    <a:pt x="525356" y="90832"/>
                  </a:lnTo>
                  <a:cubicBezTo>
                    <a:pt x="519453" y="115889"/>
                    <a:pt x="514273" y="133959"/>
                    <a:pt x="509816" y="144801"/>
                  </a:cubicBezTo>
                  <a:lnTo>
                    <a:pt x="338632" y="573663"/>
                  </a:lnTo>
                  <a:lnTo>
                    <a:pt x="272978" y="573663"/>
                  </a:lnTo>
                  <a:lnTo>
                    <a:pt x="101433" y="148054"/>
                  </a:lnTo>
                  <a:cubicBezTo>
                    <a:pt x="96614" y="135525"/>
                    <a:pt x="91555" y="116491"/>
                    <a:pt x="86254" y="90832"/>
                  </a:cubicBezTo>
                  <a:lnTo>
                    <a:pt x="84688" y="90832"/>
                  </a:lnTo>
                  <a:cubicBezTo>
                    <a:pt x="86857" y="113721"/>
                    <a:pt x="87941" y="151186"/>
                    <a:pt x="87941" y="203228"/>
                  </a:cubicBezTo>
                  <a:lnTo>
                    <a:pt x="87941" y="573663"/>
                  </a:lnTo>
                  <a:lnTo>
                    <a:pt x="0" y="573663"/>
                  </a:lnTo>
                  <a:lnTo>
                    <a:pt x="0" y="0"/>
                  </a:lnTo>
                  <a:lnTo>
                    <a:pt x="133959" y="0"/>
                  </a:lnTo>
                  <a:lnTo>
                    <a:pt x="284784" y="382000"/>
                  </a:lnTo>
                  <a:cubicBezTo>
                    <a:pt x="296228" y="411394"/>
                    <a:pt x="303697" y="433199"/>
                    <a:pt x="307190" y="447655"/>
                  </a:cubicBezTo>
                  <a:lnTo>
                    <a:pt x="309238" y="447655"/>
                  </a:lnTo>
                  <a:cubicBezTo>
                    <a:pt x="319117" y="417538"/>
                    <a:pt x="327067" y="395131"/>
                    <a:pt x="333211" y="380434"/>
                  </a:cubicBezTo>
                  <a:lnTo>
                    <a:pt x="486686" y="0"/>
                  </a:lnTo>
                  <a:lnTo>
                    <a:pt x="615826" y="0"/>
                  </a:lnTo>
                  <a:lnTo>
                    <a:pt x="615826" y="573663"/>
                  </a:lnTo>
                  <a:close/>
                </a:path>
              </a:pathLst>
            </a:custGeom>
            <a:grpFill/>
            <a:ln w="1203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E2F888A-248D-2A4B-EC21-5E85D622846D}"/>
                </a:ext>
              </a:extLst>
            </p:cNvPr>
            <p:cNvSpPr/>
            <p:nvPr/>
          </p:nvSpPr>
          <p:spPr>
            <a:xfrm>
              <a:off x="1285194" y="2725734"/>
              <a:ext cx="111552" cy="601129"/>
            </a:xfrm>
            <a:custGeom>
              <a:avLst/>
              <a:gdLst>
                <a:gd name="connsiteX0" fmla="*/ 55174 w 111552"/>
                <a:gd name="connsiteY0" fmla="*/ 105529 h 601129"/>
                <a:gd name="connsiteX1" fmla="*/ 16143 w 111552"/>
                <a:gd name="connsiteY1" fmla="*/ 90712 h 601129"/>
                <a:gd name="connsiteX2" fmla="*/ 0 w 111552"/>
                <a:gd name="connsiteY2" fmla="*/ 53126 h 601129"/>
                <a:gd name="connsiteX3" fmla="*/ 16143 w 111552"/>
                <a:gd name="connsiteY3" fmla="*/ 15179 h 601129"/>
                <a:gd name="connsiteX4" fmla="*/ 55174 w 111552"/>
                <a:gd name="connsiteY4" fmla="*/ 0 h 601129"/>
                <a:gd name="connsiteX5" fmla="*/ 95169 w 111552"/>
                <a:gd name="connsiteY5" fmla="*/ 15179 h 601129"/>
                <a:gd name="connsiteX6" fmla="*/ 111552 w 111552"/>
                <a:gd name="connsiteY6" fmla="*/ 53126 h 601129"/>
                <a:gd name="connsiteX7" fmla="*/ 95169 w 111552"/>
                <a:gd name="connsiteY7" fmla="*/ 90109 h 601129"/>
                <a:gd name="connsiteX8" fmla="*/ 55174 w 111552"/>
                <a:gd name="connsiteY8" fmla="*/ 105529 h 601129"/>
                <a:gd name="connsiteX9" fmla="*/ 101192 w 111552"/>
                <a:gd name="connsiteY9" fmla="*/ 601130 h 601129"/>
                <a:gd name="connsiteX10" fmla="*/ 8433 w 111552"/>
                <a:gd name="connsiteY10" fmla="*/ 601130 h 601129"/>
                <a:gd name="connsiteX11" fmla="*/ 8433 w 111552"/>
                <a:gd name="connsiteY11" fmla="*/ 191542 h 601129"/>
                <a:gd name="connsiteX12" fmla="*/ 101192 w 111552"/>
                <a:gd name="connsiteY12" fmla="*/ 191542 h 601129"/>
                <a:gd name="connsiteX13" fmla="*/ 101192 w 111552"/>
                <a:gd name="connsiteY13" fmla="*/ 601130 h 60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52" h="601129">
                  <a:moveTo>
                    <a:pt x="55174" y="105529"/>
                  </a:moveTo>
                  <a:cubicBezTo>
                    <a:pt x="39995" y="105529"/>
                    <a:pt x="26985" y="100590"/>
                    <a:pt x="16143" y="90712"/>
                  </a:cubicBezTo>
                  <a:cubicBezTo>
                    <a:pt x="5301" y="80833"/>
                    <a:pt x="0" y="68305"/>
                    <a:pt x="0" y="53126"/>
                  </a:cubicBezTo>
                  <a:cubicBezTo>
                    <a:pt x="0" y="37947"/>
                    <a:pt x="5421" y="25298"/>
                    <a:pt x="16143" y="15179"/>
                  </a:cubicBezTo>
                  <a:cubicBezTo>
                    <a:pt x="26985" y="5060"/>
                    <a:pt x="39995" y="0"/>
                    <a:pt x="55174" y="0"/>
                  </a:cubicBezTo>
                  <a:cubicBezTo>
                    <a:pt x="70955" y="0"/>
                    <a:pt x="84206" y="5060"/>
                    <a:pt x="95169" y="15179"/>
                  </a:cubicBezTo>
                  <a:cubicBezTo>
                    <a:pt x="106131" y="25298"/>
                    <a:pt x="111552" y="37947"/>
                    <a:pt x="111552" y="53126"/>
                  </a:cubicBezTo>
                  <a:cubicBezTo>
                    <a:pt x="111552" y="67582"/>
                    <a:pt x="106131" y="79870"/>
                    <a:pt x="95169" y="90109"/>
                  </a:cubicBezTo>
                  <a:cubicBezTo>
                    <a:pt x="84327" y="100349"/>
                    <a:pt x="70955" y="105529"/>
                    <a:pt x="55174" y="105529"/>
                  </a:cubicBezTo>
                  <a:close/>
                  <a:moveTo>
                    <a:pt x="101192" y="601130"/>
                  </a:moveTo>
                  <a:lnTo>
                    <a:pt x="8433" y="601130"/>
                  </a:lnTo>
                  <a:lnTo>
                    <a:pt x="8433" y="191542"/>
                  </a:lnTo>
                  <a:lnTo>
                    <a:pt x="101192" y="191542"/>
                  </a:lnTo>
                  <a:lnTo>
                    <a:pt x="101192" y="601130"/>
                  </a:lnTo>
                  <a:close/>
                </a:path>
              </a:pathLst>
            </a:custGeom>
            <a:grpFill/>
            <a:ln w="1203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A87E87-0AF4-EC8E-83C6-6C0C66F3DF29}"/>
                </a:ext>
              </a:extLst>
            </p:cNvPr>
            <p:cNvSpPr/>
            <p:nvPr/>
          </p:nvSpPr>
          <p:spPr>
            <a:xfrm>
              <a:off x="1456618" y="2907519"/>
              <a:ext cx="319959" cy="428861"/>
            </a:xfrm>
            <a:custGeom>
              <a:avLst/>
              <a:gdLst>
                <a:gd name="connsiteX0" fmla="*/ 319598 w 319959"/>
                <a:gd name="connsiteY0" fmla="*/ 400432 h 428861"/>
                <a:gd name="connsiteX1" fmla="*/ 203227 w 319959"/>
                <a:gd name="connsiteY1" fmla="*/ 428862 h 428861"/>
                <a:gd name="connsiteX2" fmla="*/ 56017 w 319959"/>
                <a:gd name="connsiteY2" fmla="*/ 371881 h 428861"/>
                <a:gd name="connsiteX3" fmla="*/ 0 w 319959"/>
                <a:gd name="connsiteY3" fmla="*/ 224068 h 428861"/>
                <a:gd name="connsiteX4" fmla="*/ 60233 w 319959"/>
                <a:gd name="connsiteY4" fmla="*/ 61438 h 428861"/>
                <a:gd name="connsiteX5" fmla="*/ 221177 w 319959"/>
                <a:gd name="connsiteY5" fmla="*/ 0 h 428861"/>
                <a:gd name="connsiteX6" fmla="*/ 319960 w 319959"/>
                <a:gd name="connsiteY6" fmla="*/ 19636 h 428861"/>
                <a:gd name="connsiteX7" fmla="*/ 319960 w 319959"/>
                <a:gd name="connsiteY7" fmla="*/ 106011 h 428861"/>
                <a:gd name="connsiteX8" fmla="*/ 228767 w 319959"/>
                <a:gd name="connsiteY8" fmla="*/ 73967 h 428861"/>
                <a:gd name="connsiteX9" fmla="*/ 132393 w 319959"/>
                <a:gd name="connsiteY9" fmla="*/ 113721 h 428861"/>
                <a:gd name="connsiteX10" fmla="*/ 94807 w 319959"/>
                <a:gd name="connsiteY10" fmla="*/ 217924 h 428861"/>
                <a:gd name="connsiteX11" fmla="*/ 130225 w 319959"/>
                <a:gd name="connsiteY11" fmla="*/ 318273 h 428861"/>
                <a:gd name="connsiteX12" fmla="*/ 225273 w 319959"/>
                <a:gd name="connsiteY12" fmla="*/ 355016 h 428861"/>
                <a:gd name="connsiteX13" fmla="*/ 319719 w 319959"/>
                <a:gd name="connsiteY13" fmla="*/ 319358 h 428861"/>
                <a:gd name="connsiteX14" fmla="*/ 319719 w 319959"/>
                <a:gd name="connsiteY14" fmla="*/ 400432 h 42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959" h="428861">
                  <a:moveTo>
                    <a:pt x="319598" y="400432"/>
                  </a:moveTo>
                  <a:cubicBezTo>
                    <a:pt x="286832" y="419345"/>
                    <a:pt x="248041" y="428862"/>
                    <a:pt x="203227" y="428862"/>
                  </a:cubicBezTo>
                  <a:cubicBezTo>
                    <a:pt x="142392" y="428862"/>
                    <a:pt x="93362" y="409828"/>
                    <a:pt x="56017" y="371881"/>
                  </a:cubicBezTo>
                  <a:cubicBezTo>
                    <a:pt x="18672" y="333934"/>
                    <a:pt x="0" y="284663"/>
                    <a:pt x="0" y="224068"/>
                  </a:cubicBezTo>
                  <a:cubicBezTo>
                    <a:pt x="0" y="156607"/>
                    <a:pt x="20118" y="102397"/>
                    <a:pt x="60233" y="61438"/>
                  </a:cubicBezTo>
                  <a:cubicBezTo>
                    <a:pt x="100349" y="20479"/>
                    <a:pt x="154077" y="0"/>
                    <a:pt x="221177" y="0"/>
                  </a:cubicBezTo>
                  <a:cubicBezTo>
                    <a:pt x="258522" y="0"/>
                    <a:pt x="291409" y="6505"/>
                    <a:pt x="319960" y="19636"/>
                  </a:cubicBezTo>
                  <a:lnTo>
                    <a:pt x="319960" y="106011"/>
                  </a:lnTo>
                  <a:cubicBezTo>
                    <a:pt x="291409" y="84688"/>
                    <a:pt x="261052" y="73967"/>
                    <a:pt x="228767" y="73967"/>
                  </a:cubicBezTo>
                  <a:cubicBezTo>
                    <a:pt x="189615" y="73967"/>
                    <a:pt x="157450" y="87218"/>
                    <a:pt x="132393" y="113721"/>
                  </a:cubicBezTo>
                  <a:cubicBezTo>
                    <a:pt x="107336" y="140223"/>
                    <a:pt x="94807" y="175038"/>
                    <a:pt x="94807" y="217924"/>
                  </a:cubicBezTo>
                  <a:cubicBezTo>
                    <a:pt x="94807" y="260329"/>
                    <a:pt x="106613" y="293819"/>
                    <a:pt x="130225" y="318273"/>
                  </a:cubicBezTo>
                  <a:cubicBezTo>
                    <a:pt x="153836" y="342849"/>
                    <a:pt x="185519" y="355016"/>
                    <a:pt x="225273" y="355016"/>
                  </a:cubicBezTo>
                  <a:cubicBezTo>
                    <a:pt x="258642" y="355016"/>
                    <a:pt x="290084" y="343210"/>
                    <a:pt x="319719" y="319358"/>
                  </a:cubicBezTo>
                  <a:lnTo>
                    <a:pt x="319719" y="400432"/>
                  </a:lnTo>
                  <a:close/>
                </a:path>
              </a:pathLst>
            </a:custGeom>
            <a:grpFill/>
            <a:ln w="1203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A42DEA2-F06C-7D8F-1991-3247239BC659}"/>
                </a:ext>
              </a:extLst>
            </p:cNvPr>
            <p:cNvSpPr/>
            <p:nvPr/>
          </p:nvSpPr>
          <p:spPr>
            <a:xfrm>
              <a:off x="1860062" y="2910048"/>
              <a:ext cx="237560" cy="416694"/>
            </a:xfrm>
            <a:custGeom>
              <a:avLst/>
              <a:gdLst>
                <a:gd name="connsiteX0" fmla="*/ 237561 w 237560"/>
                <a:gd name="connsiteY0" fmla="*/ 95530 h 416694"/>
                <a:gd name="connsiteX1" fmla="*/ 189133 w 237560"/>
                <a:gd name="connsiteY1" fmla="*/ 82279 h 416694"/>
                <a:gd name="connsiteX2" fmla="*/ 120346 w 237560"/>
                <a:gd name="connsiteY2" fmla="*/ 119503 h 416694"/>
                <a:gd name="connsiteX3" fmla="*/ 92759 w 237560"/>
                <a:gd name="connsiteY3" fmla="*/ 220695 h 416694"/>
                <a:gd name="connsiteX4" fmla="*/ 92759 w 237560"/>
                <a:gd name="connsiteY4" fmla="*/ 416695 h 416694"/>
                <a:gd name="connsiteX5" fmla="*/ 0 w 237560"/>
                <a:gd name="connsiteY5" fmla="*/ 416695 h 416694"/>
                <a:gd name="connsiteX6" fmla="*/ 0 w 237560"/>
                <a:gd name="connsiteY6" fmla="*/ 7108 h 416694"/>
                <a:gd name="connsiteX7" fmla="*/ 92759 w 237560"/>
                <a:gd name="connsiteY7" fmla="*/ 7108 h 416694"/>
                <a:gd name="connsiteX8" fmla="*/ 92759 w 237560"/>
                <a:gd name="connsiteY8" fmla="*/ 91555 h 416694"/>
                <a:gd name="connsiteX9" fmla="*/ 94326 w 237560"/>
                <a:gd name="connsiteY9" fmla="*/ 91555 h 416694"/>
                <a:gd name="connsiteX10" fmla="*/ 136127 w 237560"/>
                <a:gd name="connsiteY10" fmla="*/ 24214 h 416694"/>
                <a:gd name="connsiteX11" fmla="*/ 199132 w 237560"/>
                <a:gd name="connsiteY11" fmla="*/ 0 h 416694"/>
                <a:gd name="connsiteX12" fmla="*/ 237561 w 237560"/>
                <a:gd name="connsiteY12" fmla="*/ 7589 h 416694"/>
                <a:gd name="connsiteX13" fmla="*/ 237561 w 237560"/>
                <a:gd name="connsiteY13" fmla="*/ 95530 h 4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560" h="416694">
                  <a:moveTo>
                    <a:pt x="237561" y="95530"/>
                  </a:moveTo>
                  <a:cubicBezTo>
                    <a:pt x="226357" y="86736"/>
                    <a:pt x="210215" y="82279"/>
                    <a:pt x="189133" y="82279"/>
                  </a:cubicBezTo>
                  <a:cubicBezTo>
                    <a:pt x="161666" y="82279"/>
                    <a:pt x="138778" y="94687"/>
                    <a:pt x="120346" y="119503"/>
                  </a:cubicBezTo>
                  <a:cubicBezTo>
                    <a:pt x="101915" y="144319"/>
                    <a:pt x="92759" y="178050"/>
                    <a:pt x="92759" y="220695"/>
                  </a:cubicBezTo>
                  <a:lnTo>
                    <a:pt x="92759" y="416695"/>
                  </a:lnTo>
                  <a:lnTo>
                    <a:pt x="0" y="416695"/>
                  </a:lnTo>
                  <a:lnTo>
                    <a:pt x="0" y="7108"/>
                  </a:lnTo>
                  <a:lnTo>
                    <a:pt x="92759" y="7108"/>
                  </a:lnTo>
                  <a:lnTo>
                    <a:pt x="92759" y="91555"/>
                  </a:lnTo>
                  <a:lnTo>
                    <a:pt x="94326" y="91555"/>
                  </a:lnTo>
                  <a:cubicBezTo>
                    <a:pt x="103361" y="62763"/>
                    <a:pt x="117335" y="40356"/>
                    <a:pt x="136127" y="24214"/>
                  </a:cubicBezTo>
                  <a:cubicBezTo>
                    <a:pt x="154920" y="8071"/>
                    <a:pt x="175881" y="0"/>
                    <a:pt x="199132" y="0"/>
                  </a:cubicBezTo>
                  <a:cubicBezTo>
                    <a:pt x="215877" y="0"/>
                    <a:pt x="228766" y="2530"/>
                    <a:pt x="237561" y="7589"/>
                  </a:cubicBezTo>
                  <a:lnTo>
                    <a:pt x="237561" y="95530"/>
                  </a:lnTo>
                  <a:close/>
                </a:path>
              </a:pathLst>
            </a:custGeom>
            <a:grpFill/>
            <a:ln w="1203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0B5BBBA-E482-0316-5063-BC87E26F842D}"/>
                </a:ext>
              </a:extLst>
            </p:cNvPr>
            <p:cNvSpPr/>
            <p:nvPr/>
          </p:nvSpPr>
          <p:spPr>
            <a:xfrm>
              <a:off x="2113765" y="2907760"/>
              <a:ext cx="421272" cy="428620"/>
            </a:xfrm>
            <a:custGeom>
              <a:avLst/>
              <a:gdLst>
                <a:gd name="connsiteX0" fmla="*/ 208046 w 421272"/>
                <a:gd name="connsiteY0" fmla="*/ 428621 h 428620"/>
                <a:gd name="connsiteX1" fmla="*/ 56619 w 421272"/>
                <a:gd name="connsiteY1" fmla="*/ 371279 h 428620"/>
                <a:gd name="connsiteX2" fmla="*/ 0 w 421272"/>
                <a:gd name="connsiteY2" fmla="*/ 219129 h 428620"/>
                <a:gd name="connsiteX3" fmla="*/ 59029 w 421272"/>
                <a:gd name="connsiteY3" fmla="*/ 57945 h 428620"/>
                <a:gd name="connsiteX4" fmla="*/ 218045 w 421272"/>
                <a:gd name="connsiteY4" fmla="*/ 0 h 428620"/>
                <a:gd name="connsiteX5" fmla="*/ 367665 w 421272"/>
                <a:gd name="connsiteY5" fmla="*/ 56378 h 428620"/>
                <a:gd name="connsiteX6" fmla="*/ 421273 w 421272"/>
                <a:gd name="connsiteY6" fmla="*/ 212744 h 428620"/>
                <a:gd name="connsiteX7" fmla="*/ 363448 w 421272"/>
                <a:gd name="connsiteY7" fmla="*/ 369713 h 428620"/>
                <a:gd name="connsiteX8" fmla="*/ 208046 w 421272"/>
                <a:gd name="connsiteY8" fmla="*/ 428621 h 428620"/>
                <a:gd name="connsiteX9" fmla="*/ 212503 w 421272"/>
                <a:gd name="connsiteY9" fmla="*/ 73846 h 428620"/>
                <a:gd name="connsiteX10" fmla="*/ 126490 w 421272"/>
                <a:gd name="connsiteY10" fmla="*/ 111793 h 428620"/>
                <a:gd name="connsiteX11" fmla="*/ 94928 w 421272"/>
                <a:gd name="connsiteY11" fmla="*/ 216599 h 428620"/>
                <a:gd name="connsiteX12" fmla="*/ 126972 w 421272"/>
                <a:gd name="connsiteY12" fmla="*/ 318032 h 428620"/>
                <a:gd name="connsiteX13" fmla="*/ 212624 w 421272"/>
                <a:gd name="connsiteY13" fmla="*/ 355016 h 428620"/>
                <a:gd name="connsiteX14" fmla="*/ 296830 w 421272"/>
                <a:gd name="connsiteY14" fmla="*/ 318635 h 428620"/>
                <a:gd name="connsiteX15" fmla="*/ 326224 w 421272"/>
                <a:gd name="connsiteY15" fmla="*/ 215033 h 428620"/>
                <a:gd name="connsiteX16" fmla="*/ 296830 w 421272"/>
                <a:gd name="connsiteY16" fmla="*/ 110589 h 428620"/>
                <a:gd name="connsiteX17" fmla="*/ 212503 w 421272"/>
                <a:gd name="connsiteY17" fmla="*/ 73846 h 4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272" h="428620">
                  <a:moveTo>
                    <a:pt x="208046" y="428621"/>
                  </a:moveTo>
                  <a:cubicBezTo>
                    <a:pt x="144801" y="428621"/>
                    <a:pt x="94326" y="409467"/>
                    <a:pt x="56619" y="371279"/>
                  </a:cubicBezTo>
                  <a:cubicBezTo>
                    <a:pt x="18913" y="332970"/>
                    <a:pt x="0" y="282254"/>
                    <a:pt x="0" y="219129"/>
                  </a:cubicBezTo>
                  <a:cubicBezTo>
                    <a:pt x="0" y="150343"/>
                    <a:pt x="19636" y="96614"/>
                    <a:pt x="59029" y="57945"/>
                  </a:cubicBezTo>
                  <a:cubicBezTo>
                    <a:pt x="98301" y="19275"/>
                    <a:pt x="151306" y="0"/>
                    <a:pt x="218045" y="0"/>
                  </a:cubicBezTo>
                  <a:cubicBezTo>
                    <a:pt x="282013" y="0"/>
                    <a:pt x="331886" y="18793"/>
                    <a:pt x="367665" y="56378"/>
                  </a:cubicBezTo>
                  <a:cubicBezTo>
                    <a:pt x="403443" y="93964"/>
                    <a:pt x="421273" y="146126"/>
                    <a:pt x="421273" y="212744"/>
                  </a:cubicBezTo>
                  <a:cubicBezTo>
                    <a:pt x="421273" y="278037"/>
                    <a:pt x="401998" y="330441"/>
                    <a:pt x="363448" y="369713"/>
                  </a:cubicBezTo>
                  <a:cubicBezTo>
                    <a:pt x="324899" y="408985"/>
                    <a:pt x="273219" y="428621"/>
                    <a:pt x="208046" y="428621"/>
                  </a:cubicBezTo>
                  <a:close/>
                  <a:moveTo>
                    <a:pt x="212503" y="73846"/>
                  </a:moveTo>
                  <a:cubicBezTo>
                    <a:pt x="176243" y="73846"/>
                    <a:pt x="147572" y="86495"/>
                    <a:pt x="126490" y="111793"/>
                  </a:cubicBezTo>
                  <a:cubicBezTo>
                    <a:pt x="105408" y="137091"/>
                    <a:pt x="94928" y="172027"/>
                    <a:pt x="94928" y="216599"/>
                  </a:cubicBezTo>
                  <a:cubicBezTo>
                    <a:pt x="94928" y="259486"/>
                    <a:pt x="105649" y="293337"/>
                    <a:pt x="126972" y="318032"/>
                  </a:cubicBezTo>
                  <a:cubicBezTo>
                    <a:pt x="148295" y="342728"/>
                    <a:pt x="176845" y="355016"/>
                    <a:pt x="212624" y="355016"/>
                  </a:cubicBezTo>
                  <a:cubicBezTo>
                    <a:pt x="249125" y="355016"/>
                    <a:pt x="277194" y="342849"/>
                    <a:pt x="296830" y="318635"/>
                  </a:cubicBezTo>
                  <a:cubicBezTo>
                    <a:pt x="316466" y="294421"/>
                    <a:pt x="326224" y="259847"/>
                    <a:pt x="326224" y="215033"/>
                  </a:cubicBezTo>
                  <a:cubicBezTo>
                    <a:pt x="326224" y="169979"/>
                    <a:pt x="316466" y="135164"/>
                    <a:pt x="296830" y="110589"/>
                  </a:cubicBezTo>
                  <a:cubicBezTo>
                    <a:pt x="277074" y="86134"/>
                    <a:pt x="249005" y="73846"/>
                    <a:pt x="212503" y="73846"/>
                  </a:cubicBezTo>
                  <a:close/>
                </a:path>
              </a:pathLst>
            </a:custGeom>
            <a:grpFill/>
            <a:ln w="1203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4F5784C-6467-CFC5-E02D-47B7CD402849}"/>
                </a:ext>
              </a:extLst>
            </p:cNvPr>
            <p:cNvSpPr/>
            <p:nvPr/>
          </p:nvSpPr>
          <p:spPr>
            <a:xfrm>
              <a:off x="2579249" y="2907519"/>
              <a:ext cx="290686" cy="428861"/>
            </a:xfrm>
            <a:custGeom>
              <a:avLst/>
              <a:gdLst>
                <a:gd name="connsiteX0" fmla="*/ 0 w 290686"/>
                <a:gd name="connsiteY0" fmla="*/ 406455 h 428861"/>
                <a:gd name="connsiteX1" fmla="*/ 0 w 290686"/>
                <a:gd name="connsiteY1" fmla="*/ 320442 h 428861"/>
                <a:gd name="connsiteX2" fmla="*/ 114805 w 290686"/>
                <a:gd name="connsiteY2" fmla="*/ 360075 h 428861"/>
                <a:gd name="connsiteX3" fmla="*/ 198770 w 290686"/>
                <a:gd name="connsiteY3" fmla="*/ 310443 h 428861"/>
                <a:gd name="connsiteX4" fmla="*/ 191542 w 290686"/>
                <a:gd name="connsiteY4" fmla="*/ 286591 h 428861"/>
                <a:gd name="connsiteX5" fmla="*/ 172147 w 290686"/>
                <a:gd name="connsiteY5" fmla="*/ 269243 h 428861"/>
                <a:gd name="connsiteX6" fmla="*/ 143355 w 290686"/>
                <a:gd name="connsiteY6" fmla="*/ 255631 h 428861"/>
                <a:gd name="connsiteX7" fmla="*/ 106372 w 290686"/>
                <a:gd name="connsiteY7" fmla="*/ 242018 h 428861"/>
                <a:gd name="connsiteX8" fmla="*/ 60956 w 290686"/>
                <a:gd name="connsiteY8" fmla="*/ 220816 h 428861"/>
                <a:gd name="connsiteX9" fmla="*/ 27346 w 290686"/>
                <a:gd name="connsiteY9" fmla="*/ 195397 h 428861"/>
                <a:gd name="connsiteX10" fmla="*/ 7107 w 290686"/>
                <a:gd name="connsiteY10" fmla="*/ 163233 h 428861"/>
                <a:gd name="connsiteX11" fmla="*/ 361 w 290686"/>
                <a:gd name="connsiteY11" fmla="*/ 121190 h 428861"/>
                <a:gd name="connsiteX12" fmla="*/ 14336 w 290686"/>
                <a:gd name="connsiteY12" fmla="*/ 69027 h 428861"/>
                <a:gd name="connsiteX13" fmla="*/ 51921 w 290686"/>
                <a:gd name="connsiteY13" fmla="*/ 31080 h 428861"/>
                <a:gd name="connsiteX14" fmla="*/ 105529 w 290686"/>
                <a:gd name="connsiteY14" fmla="*/ 7830 h 428861"/>
                <a:gd name="connsiteX15" fmla="*/ 167569 w 290686"/>
                <a:gd name="connsiteY15" fmla="*/ 0 h 428861"/>
                <a:gd name="connsiteX16" fmla="*/ 269123 w 290686"/>
                <a:gd name="connsiteY16" fmla="*/ 17227 h 428861"/>
                <a:gd name="connsiteX17" fmla="*/ 269123 w 290686"/>
                <a:gd name="connsiteY17" fmla="*/ 98421 h 428861"/>
                <a:gd name="connsiteX18" fmla="*/ 169979 w 290686"/>
                <a:gd name="connsiteY18" fmla="*/ 68787 h 428861"/>
                <a:gd name="connsiteX19" fmla="*/ 138175 w 290686"/>
                <a:gd name="connsiteY19" fmla="*/ 72401 h 428861"/>
                <a:gd name="connsiteX20" fmla="*/ 113962 w 290686"/>
                <a:gd name="connsiteY20" fmla="*/ 82399 h 428861"/>
                <a:gd name="connsiteX21" fmla="*/ 98421 w 290686"/>
                <a:gd name="connsiteY21" fmla="*/ 97819 h 428861"/>
                <a:gd name="connsiteX22" fmla="*/ 92880 w 290686"/>
                <a:gd name="connsiteY22" fmla="*/ 117576 h 428861"/>
                <a:gd name="connsiteX23" fmla="*/ 98421 w 290686"/>
                <a:gd name="connsiteY23" fmla="*/ 139982 h 428861"/>
                <a:gd name="connsiteX24" fmla="*/ 115046 w 290686"/>
                <a:gd name="connsiteY24" fmla="*/ 156125 h 428861"/>
                <a:gd name="connsiteX25" fmla="*/ 141428 w 290686"/>
                <a:gd name="connsiteY25" fmla="*/ 168895 h 428861"/>
                <a:gd name="connsiteX26" fmla="*/ 176845 w 290686"/>
                <a:gd name="connsiteY26" fmla="*/ 181544 h 428861"/>
                <a:gd name="connsiteX27" fmla="*/ 224189 w 290686"/>
                <a:gd name="connsiteY27" fmla="*/ 203589 h 428861"/>
                <a:gd name="connsiteX28" fmla="*/ 259967 w 290686"/>
                <a:gd name="connsiteY28" fmla="*/ 229007 h 428861"/>
                <a:gd name="connsiteX29" fmla="*/ 282736 w 290686"/>
                <a:gd name="connsiteY29" fmla="*/ 261774 h 428861"/>
                <a:gd name="connsiteX30" fmla="*/ 290687 w 290686"/>
                <a:gd name="connsiteY30" fmla="*/ 305986 h 428861"/>
                <a:gd name="connsiteX31" fmla="*/ 276230 w 290686"/>
                <a:gd name="connsiteY31" fmla="*/ 360437 h 428861"/>
                <a:gd name="connsiteX32" fmla="*/ 237801 w 290686"/>
                <a:gd name="connsiteY32" fmla="*/ 398866 h 428861"/>
                <a:gd name="connsiteX33" fmla="*/ 182387 w 290686"/>
                <a:gd name="connsiteY33" fmla="*/ 421513 h 428861"/>
                <a:gd name="connsiteX34" fmla="*/ 116130 w 290686"/>
                <a:gd name="connsiteY34" fmla="*/ 428862 h 428861"/>
                <a:gd name="connsiteX35" fmla="*/ 0 w 290686"/>
                <a:gd name="connsiteY35" fmla="*/ 406455 h 42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0686" h="428861">
                  <a:moveTo>
                    <a:pt x="0" y="406455"/>
                  </a:moveTo>
                  <a:lnTo>
                    <a:pt x="0" y="320442"/>
                  </a:lnTo>
                  <a:cubicBezTo>
                    <a:pt x="34695" y="346824"/>
                    <a:pt x="72882" y="360075"/>
                    <a:pt x="114805" y="360075"/>
                  </a:cubicBezTo>
                  <a:cubicBezTo>
                    <a:pt x="170822" y="360075"/>
                    <a:pt x="198770" y="343571"/>
                    <a:pt x="198770" y="310443"/>
                  </a:cubicBezTo>
                  <a:cubicBezTo>
                    <a:pt x="198770" y="301167"/>
                    <a:pt x="196361" y="293216"/>
                    <a:pt x="191542" y="286591"/>
                  </a:cubicBezTo>
                  <a:cubicBezTo>
                    <a:pt x="186724" y="280085"/>
                    <a:pt x="180218" y="274303"/>
                    <a:pt x="172147" y="269243"/>
                  </a:cubicBezTo>
                  <a:cubicBezTo>
                    <a:pt x="163955" y="264184"/>
                    <a:pt x="154438" y="259606"/>
                    <a:pt x="143355" y="255631"/>
                  </a:cubicBezTo>
                  <a:cubicBezTo>
                    <a:pt x="132273" y="251655"/>
                    <a:pt x="119985" y="247077"/>
                    <a:pt x="106372" y="242018"/>
                  </a:cubicBezTo>
                  <a:cubicBezTo>
                    <a:pt x="89627" y="235392"/>
                    <a:pt x="74448" y="228285"/>
                    <a:pt x="60956" y="220816"/>
                  </a:cubicBezTo>
                  <a:cubicBezTo>
                    <a:pt x="47464" y="213347"/>
                    <a:pt x="36260" y="204914"/>
                    <a:pt x="27346" y="195397"/>
                  </a:cubicBezTo>
                  <a:cubicBezTo>
                    <a:pt x="18431" y="185880"/>
                    <a:pt x="11685" y="175159"/>
                    <a:pt x="7107" y="163233"/>
                  </a:cubicBezTo>
                  <a:cubicBezTo>
                    <a:pt x="2530" y="151186"/>
                    <a:pt x="361" y="137212"/>
                    <a:pt x="361" y="121190"/>
                  </a:cubicBezTo>
                  <a:cubicBezTo>
                    <a:pt x="361" y="101433"/>
                    <a:pt x="5060" y="84086"/>
                    <a:pt x="14336" y="69027"/>
                  </a:cubicBezTo>
                  <a:cubicBezTo>
                    <a:pt x="23611" y="53969"/>
                    <a:pt x="36140" y="41320"/>
                    <a:pt x="51921" y="31080"/>
                  </a:cubicBezTo>
                  <a:cubicBezTo>
                    <a:pt x="67702" y="20841"/>
                    <a:pt x="85531" y="13131"/>
                    <a:pt x="105529" y="7830"/>
                  </a:cubicBezTo>
                  <a:cubicBezTo>
                    <a:pt x="125526" y="2530"/>
                    <a:pt x="146247" y="0"/>
                    <a:pt x="167569" y="0"/>
                  </a:cubicBezTo>
                  <a:cubicBezTo>
                    <a:pt x="205396" y="0"/>
                    <a:pt x="239247" y="5782"/>
                    <a:pt x="269123" y="17227"/>
                  </a:cubicBezTo>
                  <a:lnTo>
                    <a:pt x="269123" y="98421"/>
                  </a:lnTo>
                  <a:cubicBezTo>
                    <a:pt x="240331" y="78665"/>
                    <a:pt x="207203" y="68787"/>
                    <a:pt x="169979" y="68787"/>
                  </a:cubicBezTo>
                  <a:cubicBezTo>
                    <a:pt x="158293" y="68787"/>
                    <a:pt x="147692" y="69991"/>
                    <a:pt x="138175" y="72401"/>
                  </a:cubicBezTo>
                  <a:cubicBezTo>
                    <a:pt x="128658" y="74810"/>
                    <a:pt x="120587" y="78183"/>
                    <a:pt x="113962" y="82399"/>
                  </a:cubicBezTo>
                  <a:cubicBezTo>
                    <a:pt x="107336" y="86616"/>
                    <a:pt x="102035" y="91796"/>
                    <a:pt x="98421" y="97819"/>
                  </a:cubicBezTo>
                  <a:cubicBezTo>
                    <a:pt x="94687" y="103842"/>
                    <a:pt x="92880" y="110468"/>
                    <a:pt x="92880" y="117576"/>
                  </a:cubicBezTo>
                  <a:cubicBezTo>
                    <a:pt x="92880" y="126370"/>
                    <a:pt x="94687" y="133839"/>
                    <a:pt x="98421" y="139982"/>
                  </a:cubicBezTo>
                  <a:cubicBezTo>
                    <a:pt x="102156" y="146126"/>
                    <a:pt x="107697" y="151547"/>
                    <a:pt x="115046" y="156125"/>
                  </a:cubicBezTo>
                  <a:cubicBezTo>
                    <a:pt x="122394" y="160823"/>
                    <a:pt x="131188" y="165040"/>
                    <a:pt x="141428" y="168895"/>
                  </a:cubicBezTo>
                  <a:cubicBezTo>
                    <a:pt x="151668" y="172749"/>
                    <a:pt x="163473" y="176966"/>
                    <a:pt x="176845" y="181544"/>
                  </a:cubicBezTo>
                  <a:cubicBezTo>
                    <a:pt x="194433" y="188772"/>
                    <a:pt x="210215" y="196120"/>
                    <a:pt x="224189" y="203589"/>
                  </a:cubicBezTo>
                  <a:cubicBezTo>
                    <a:pt x="238163" y="211058"/>
                    <a:pt x="250089" y="219491"/>
                    <a:pt x="259967" y="229007"/>
                  </a:cubicBezTo>
                  <a:cubicBezTo>
                    <a:pt x="269846" y="238524"/>
                    <a:pt x="277435" y="249366"/>
                    <a:pt x="282736" y="261774"/>
                  </a:cubicBezTo>
                  <a:cubicBezTo>
                    <a:pt x="288036" y="274182"/>
                    <a:pt x="290687" y="288879"/>
                    <a:pt x="290687" y="305986"/>
                  </a:cubicBezTo>
                  <a:cubicBezTo>
                    <a:pt x="290687" y="326827"/>
                    <a:pt x="285868" y="344897"/>
                    <a:pt x="276230" y="360437"/>
                  </a:cubicBezTo>
                  <a:cubicBezTo>
                    <a:pt x="266593" y="375857"/>
                    <a:pt x="253824" y="388746"/>
                    <a:pt x="237801" y="398866"/>
                  </a:cubicBezTo>
                  <a:cubicBezTo>
                    <a:pt x="221779" y="408985"/>
                    <a:pt x="203348" y="416574"/>
                    <a:pt x="182387" y="421513"/>
                  </a:cubicBezTo>
                  <a:cubicBezTo>
                    <a:pt x="161425" y="426453"/>
                    <a:pt x="139380" y="428862"/>
                    <a:pt x="116130" y="428862"/>
                  </a:cubicBezTo>
                  <a:cubicBezTo>
                    <a:pt x="71678" y="428862"/>
                    <a:pt x="32887" y="421393"/>
                    <a:pt x="0" y="406455"/>
                  </a:cubicBezTo>
                  <a:close/>
                </a:path>
              </a:pathLst>
            </a:custGeom>
            <a:grpFill/>
            <a:ln w="1203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423BD10-6447-B163-F8B9-CAAA9083569F}"/>
                </a:ext>
              </a:extLst>
            </p:cNvPr>
            <p:cNvSpPr/>
            <p:nvPr/>
          </p:nvSpPr>
          <p:spPr>
            <a:xfrm>
              <a:off x="2907039" y="2907760"/>
              <a:ext cx="421272" cy="428620"/>
            </a:xfrm>
            <a:custGeom>
              <a:avLst/>
              <a:gdLst>
                <a:gd name="connsiteX0" fmla="*/ 208046 w 421272"/>
                <a:gd name="connsiteY0" fmla="*/ 428621 h 428620"/>
                <a:gd name="connsiteX1" fmla="*/ 56620 w 421272"/>
                <a:gd name="connsiteY1" fmla="*/ 371279 h 428620"/>
                <a:gd name="connsiteX2" fmla="*/ 0 w 421272"/>
                <a:gd name="connsiteY2" fmla="*/ 219129 h 428620"/>
                <a:gd name="connsiteX3" fmla="*/ 59029 w 421272"/>
                <a:gd name="connsiteY3" fmla="*/ 57945 h 428620"/>
                <a:gd name="connsiteX4" fmla="*/ 218045 w 421272"/>
                <a:gd name="connsiteY4" fmla="*/ 0 h 428620"/>
                <a:gd name="connsiteX5" fmla="*/ 367665 w 421272"/>
                <a:gd name="connsiteY5" fmla="*/ 56378 h 428620"/>
                <a:gd name="connsiteX6" fmla="*/ 421273 w 421272"/>
                <a:gd name="connsiteY6" fmla="*/ 212744 h 428620"/>
                <a:gd name="connsiteX7" fmla="*/ 363449 w 421272"/>
                <a:gd name="connsiteY7" fmla="*/ 369713 h 428620"/>
                <a:gd name="connsiteX8" fmla="*/ 208046 w 421272"/>
                <a:gd name="connsiteY8" fmla="*/ 428621 h 428620"/>
                <a:gd name="connsiteX9" fmla="*/ 212504 w 421272"/>
                <a:gd name="connsiteY9" fmla="*/ 73846 h 428620"/>
                <a:gd name="connsiteX10" fmla="*/ 126490 w 421272"/>
                <a:gd name="connsiteY10" fmla="*/ 111793 h 428620"/>
                <a:gd name="connsiteX11" fmla="*/ 94928 w 421272"/>
                <a:gd name="connsiteY11" fmla="*/ 216599 h 428620"/>
                <a:gd name="connsiteX12" fmla="*/ 126972 w 421272"/>
                <a:gd name="connsiteY12" fmla="*/ 318032 h 428620"/>
                <a:gd name="connsiteX13" fmla="*/ 212624 w 421272"/>
                <a:gd name="connsiteY13" fmla="*/ 355016 h 428620"/>
                <a:gd name="connsiteX14" fmla="*/ 296830 w 421272"/>
                <a:gd name="connsiteY14" fmla="*/ 318635 h 428620"/>
                <a:gd name="connsiteX15" fmla="*/ 326224 w 421272"/>
                <a:gd name="connsiteY15" fmla="*/ 215033 h 428620"/>
                <a:gd name="connsiteX16" fmla="*/ 296830 w 421272"/>
                <a:gd name="connsiteY16" fmla="*/ 110589 h 428620"/>
                <a:gd name="connsiteX17" fmla="*/ 212504 w 421272"/>
                <a:gd name="connsiteY17" fmla="*/ 73846 h 4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272" h="428620">
                  <a:moveTo>
                    <a:pt x="208046" y="428621"/>
                  </a:moveTo>
                  <a:cubicBezTo>
                    <a:pt x="144801" y="428621"/>
                    <a:pt x="94326" y="409467"/>
                    <a:pt x="56620" y="371279"/>
                  </a:cubicBezTo>
                  <a:cubicBezTo>
                    <a:pt x="18913" y="332970"/>
                    <a:pt x="0" y="282254"/>
                    <a:pt x="0" y="219129"/>
                  </a:cubicBezTo>
                  <a:cubicBezTo>
                    <a:pt x="0" y="150343"/>
                    <a:pt x="19636" y="96614"/>
                    <a:pt x="59029" y="57945"/>
                  </a:cubicBezTo>
                  <a:cubicBezTo>
                    <a:pt x="98301" y="19275"/>
                    <a:pt x="151306" y="0"/>
                    <a:pt x="218045" y="0"/>
                  </a:cubicBezTo>
                  <a:cubicBezTo>
                    <a:pt x="282013" y="0"/>
                    <a:pt x="331886" y="18793"/>
                    <a:pt x="367665" y="56378"/>
                  </a:cubicBezTo>
                  <a:cubicBezTo>
                    <a:pt x="403444" y="93964"/>
                    <a:pt x="421273" y="146126"/>
                    <a:pt x="421273" y="212744"/>
                  </a:cubicBezTo>
                  <a:cubicBezTo>
                    <a:pt x="421273" y="278037"/>
                    <a:pt x="401998" y="330441"/>
                    <a:pt x="363449" y="369713"/>
                  </a:cubicBezTo>
                  <a:cubicBezTo>
                    <a:pt x="324899" y="408985"/>
                    <a:pt x="273098" y="428621"/>
                    <a:pt x="208046" y="428621"/>
                  </a:cubicBezTo>
                  <a:close/>
                  <a:moveTo>
                    <a:pt x="212504" y="73846"/>
                  </a:moveTo>
                  <a:cubicBezTo>
                    <a:pt x="176243" y="73846"/>
                    <a:pt x="147572" y="86495"/>
                    <a:pt x="126490" y="111793"/>
                  </a:cubicBezTo>
                  <a:cubicBezTo>
                    <a:pt x="105408" y="137091"/>
                    <a:pt x="94928" y="172027"/>
                    <a:pt x="94928" y="216599"/>
                  </a:cubicBezTo>
                  <a:cubicBezTo>
                    <a:pt x="94928" y="259486"/>
                    <a:pt x="105649" y="293337"/>
                    <a:pt x="126972" y="318032"/>
                  </a:cubicBezTo>
                  <a:cubicBezTo>
                    <a:pt x="148295" y="342728"/>
                    <a:pt x="176845" y="355016"/>
                    <a:pt x="212624" y="355016"/>
                  </a:cubicBezTo>
                  <a:cubicBezTo>
                    <a:pt x="249125" y="355016"/>
                    <a:pt x="277194" y="342849"/>
                    <a:pt x="296830" y="318635"/>
                  </a:cubicBezTo>
                  <a:cubicBezTo>
                    <a:pt x="316467" y="294421"/>
                    <a:pt x="326224" y="259847"/>
                    <a:pt x="326224" y="215033"/>
                  </a:cubicBezTo>
                  <a:cubicBezTo>
                    <a:pt x="326224" y="169979"/>
                    <a:pt x="316467" y="135164"/>
                    <a:pt x="296830" y="110589"/>
                  </a:cubicBezTo>
                  <a:cubicBezTo>
                    <a:pt x="277074" y="86134"/>
                    <a:pt x="249005" y="73846"/>
                    <a:pt x="212504" y="73846"/>
                  </a:cubicBezTo>
                  <a:close/>
                </a:path>
              </a:pathLst>
            </a:custGeom>
            <a:grpFill/>
            <a:ln w="1203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93D94ED-8DC7-74D6-930D-8D8AC4CFA368}"/>
                </a:ext>
              </a:extLst>
            </p:cNvPr>
            <p:cNvSpPr/>
            <p:nvPr/>
          </p:nvSpPr>
          <p:spPr>
            <a:xfrm>
              <a:off x="3337346" y="2711278"/>
              <a:ext cx="272857" cy="615465"/>
            </a:xfrm>
            <a:custGeom>
              <a:avLst/>
              <a:gdLst>
                <a:gd name="connsiteX0" fmla="*/ 272737 w 272857"/>
                <a:gd name="connsiteY0" fmla="*/ 84688 h 615465"/>
                <a:gd name="connsiteX1" fmla="*/ 229971 w 272857"/>
                <a:gd name="connsiteY1" fmla="*/ 73846 h 615465"/>
                <a:gd name="connsiteX2" fmla="*/ 162389 w 272857"/>
                <a:gd name="connsiteY2" fmla="*/ 150222 h 615465"/>
                <a:gd name="connsiteX3" fmla="*/ 162389 w 272857"/>
                <a:gd name="connsiteY3" fmla="*/ 205878 h 615465"/>
                <a:gd name="connsiteX4" fmla="*/ 257558 w 272857"/>
                <a:gd name="connsiteY4" fmla="*/ 205878 h 615465"/>
                <a:gd name="connsiteX5" fmla="*/ 257558 w 272857"/>
                <a:gd name="connsiteY5" fmla="*/ 278640 h 615465"/>
                <a:gd name="connsiteX6" fmla="*/ 162751 w 272857"/>
                <a:gd name="connsiteY6" fmla="*/ 278640 h 615465"/>
                <a:gd name="connsiteX7" fmla="*/ 162751 w 272857"/>
                <a:gd name="connsiteY7" fmla="*/ 615465 h 615465"/>
                <a:gd name="connsiteX8" fmla="*/ 69991 w 272857"/>
                <a:gd name="connsiteY8" fmla="*/ 615465 h 615465"/>
                <a:gd name="connsiteX9" fmla="*/ 69991 w 272857"/>
                <a:gd name="connsiteY9" fmla="*/ 278760 h 615465"/>
                <a:gd name="connsiteX10" fmla="*/ 0 w 272857"/>
                <a:gd name="connsiteY10" fmla="*/ 278760 h 615465"/>
                <a:gd name="connsiteX11" fmla="*/ 0 w 272857"/>
                <a:gd name="connsiteY11" fmla="*/ 205998 h 615465"/>
                <a:gd name="connsiteX12" fmla="*/ 69991 w 272857"/>
                <a:gd name="connsiteY12" fmla="*/ 205998 h 615465"/>
                <a:gd name="connsiteX13" fmla="*/ 69991 w 272857"/>
                <a:gd name="connsiteY13" fmla="*/ 139501 h 615465"/>
                <a:gd name="connsiteX14" fmla="*/ 112396 w 272857"/>
                <a:gd name="connsiteY14" fmla="*/ 37345 h 615465"/>
                <a:gd name="connsiteX15" fmla="*/ 218406 w 272857"/>
                <a:gd name="connsiteY15" fmla="*/ 0 h 615465"/>
                <a:gd name="connsiteX16" fmla="*/ 272857 w 272857"/>
                <a:gd name="connsiteY16" fmla="*/ 7589 h 615465"/>
                <a:gd name="connsiteX17" fmla="*/ 272857 w 272857"/>
                <a:gd name="connsiteY17" fmla="*/ 84688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857" h="615465">
                  <a:moveTo>
                    <a:pt x="272737" y="84688"/>
                  </a:moveTo>
                  <a:cubicBezTo>
                    <a:pt x="260208" y="77460"/>
                    <a:pt x="245993" y="73846"/>
                    <a:pt x="229971" y="73846"/>
                  </a:cubicBezTo>
                  <a:cubicBezTo>
                    <a:pt x="184917" y="73846"/>
                    <a:pt x="162389" y="99265"/>
                    <a:pt x="162389" y="150222"/>
                  </a:cubicBezTo>
                  <a:lnTo>
                    <a:pt x="162389" y="205878"/>
                  </a:lnTo>
                  <a:lnTo>
                    <a:pt x="257558" y="205878"/>
                  </a:lnTo>
                  <a:lnTo>
                    <a:pt x="257558" y="278640"/>
                  </a:lnTo>
                  <a:lnTo>
                    <a:pt x="162751" y="278640"/>
                  </a:lnTo>
                  <a:lnTo>
                    <a:pt x="162751" y="615465"/>
                  </a:lnTo>
                  <a:lnTo>
                    <a:pt x="69991" y="615465"/>
                  </a:lnTo>
                  <a:lnTo>
                    <a:pt x="69991" y="278760"/>
                  </a:lnTo>
                  <a:lnTo>
                    <a:pt x="0" y="278760"/>
                  </a:lnTo>
                  <a:lnTo>
                    <a:pt x="0" y="205998"/>
                  </a:lnTo>
                  <a:lnTo>
                    <a:pt x="69991" y="205998"/>
                  </a:lnTo>
                  <a:lnTo>
                    <a:pt x="69991" y="139501"/>
                  </a:lnTo>
                  <a:cubicBezTo>
                    <a:pt x="69991" y="96253"/>
                    <a:pt x="84086" y="62281"/>
                    <a:pt x="112396" y="37345"/>
                  </a:cubicBezTo>
                  <a:cubicBezTo>
                    <a:pt x="140705" y="12408"/>
                    <a:pt x="176002" y="0"/>
                    <a:pt x="218406" y="0"/>
                  </a:cubicBezTo>
                  <a:cubicBezTo>
                    <a:pt x="241295" y="0"/>
                    <a:pt x="259486" y="2530"/>
                    <a:pt x="272857" y="7589"/>
                  </a:cubicBezTo>
                  <a:lnTo>
                    <a:pt x="272857" y="84688"/>
                  </a:lnTo>
                  <a:close/>
                </a:path>
              </a:pathLst>
            </a:custGeom>
            <a:grpFill/>
            <a:ln w="1203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C3CED5F-843F-4C67-1B53-45DC8A5D2EC2}"/>
                </a:ext>
              </a:extLst>
            </p:cNvPr>
            <p:cNvSpPr/>
            <p:nvPr/>
          </p:nvSpPr>
          <p:spPr>
            <a:xfrm>
              <a:off x="3575871" y="2796087"/>
              <a:ext cx="259244" cy="539932"/>
            </a:xfrm>
            <a:custGeom>
              <a:avLst/>
              <a:gdLst>
                <a:gd name="connsiteX0" fmla="*/ 259124 w 259244"/>
                <a:gd name="connsiteY0" fmla="*/ 526320 h 539932"/>
                <a:gd name="connsiteX1" fmla="*/ 187567 w 259244"/>
                <a:gd name="connsiteY1" fmla="*/ 539932 h 539932"/>
                <a:gd name="connsiteX2" fmla="*/ 68425 w 259244"/>
                <a:gd name="connsiteY2" fmla="*/ 425489 h 539932"/>
                <a:gd name="connsiteX3" fmla="*/ 68425 w 259244"/>
                <a:gd name="connsiteY3" fmla="*/ 193952 h 539932"/>
                <a:gd name="connsiteX4" fmla="*/ 0 w 259244"/>
                <a:gd name="connsiteY4" fmla="*/ 193952 h 539932"/>
                <a:gd name="connsiteX5" fmla="*/ 0 w 259244"/>
                <a:gd name="connsiteY5" fmla="*/ 121190 h 539932"/>
                <a:gd name="connsiteX6" fmla="*/ 68425 w 259244"/>
                <a:gd name="connsiteY6" fmla="*/ 121190 h 539932"/>
                <a:gd name="connsiteX7" fmla="*/ 68425 w 259244"/>
                <a:gd name="connsiteY7" fmla="*/ 26382 h 539932"/>
                <a:gd name="connsiteX8" fmla="*/ 161184 w 259244"/>
                <a:gd name="connsiteY8" fmla="*/ 0 h 539932"/>
                <a:gd name="connsiteX9" fmla="*/ 161184 w 259244"/>
                <a:gd name="connsiteY9" fmla="*/ 121190 h 539932"/>
                <a:gd name="connsiteX10" fmla="*/ 259124 w 259244"/>
                <a:gd name="connsiteY10" fmla="*/ 121190 h 539932"/>
                <a:gd name="connsiteX11" fmla="*/ 259124 w 259244"/>
                <a:gd name="connsiteY11" fmla="*/ 193952 h 539932"/>
                <a:gd name="connsiteX12" fmla="*/ 161184 w 259244"/>
                <a:gd name="connsiteY12" fmla="*/ 193952 h 539932"/>
                <a:gd name="connsiteX13" fmla="*/ 161184 w 259244"/>
                <a:gd name="connsiteY13" fmla="*/ 398745 h 539932"/>
                <a:gd name="connsiteX14" fmla="*/ 174436 w 259244"/>
                <a:gd name="connsiteY14" fmla="*/ 450787 h 539932"/>
                <a:gd name="connsiteX15" fmla="*/ 218406 w 259244"/>
                <a:gd name="connsiteY15" fmla="*/ 466327 h 539932"/>
                <a:gd name="connsiteX16" fmla="*/ 259244 w 259244"/>
                <a:gd name="connsiteY16" fmla="*/ 452714 h 539932"/>
                <a:gd name="connsiteX17" fmla="*/ 259244 w 259244"/>
                <a:gd name="connsiteY17" fmla="*/ 526320 h 53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244" h="539932">
                  <a:moveTo>
                    <a:pt x="259124" y="526320"/>
                  </a:moveTo>
                  <a:cubicBezTo>
                    <a:pt x="240934" y="535355"/>
                    <a:pt x="217081" y="539932"/>
                    <a:pt x="187567" y="539932"/>
                  </a:cubicBezTo>
                  <a:cubicBezTo>
                    <a:pt x="108059" y="539932"/>
                    <a:pt x="68425" y="501744"/>
                    <a:pt x="68425" y="425489"/>
                  </a:cubicBezTo>
                  <a:lnTo>
                    <a:pt x="68425" y="193952"/>
                  </a:lnTo>
                  <a:lnTo>
                    <a:pt x="0" y="193952"/>
                  </a:lnTo>
                  <a:lnTo>
                    <a:pt x="0" y="121190"/>
                  </a:lnTo>
                  <a:lnTo>
                    <a:pt x="68425" y="121190"/>
                  </a:lnTo>
                  <a:lnTo>
                    <a:pt x="68425" y="26382"/>
                  </a:lnTo>
                  <a:lnTo>
                    <a:pt x="161184" y="0"/>
                  </a:lnTo>
                  <a:lnTo>
                    <a:pt x="161184" y="121190"/>
                  </a:lnTo>
                  <a:lnTo>
                    <a:pt x="259124" y="121190"/>
                  </a:lnTo>
                  <a:lnTo>
                    <a:pt x="259124" y="193952"/>
                  </a:lnTo>
                  <a:lnTo>
                    <a:pt x="161184" y="193952"/>
                  </a:lnTo>
                  <a:lnTo>
                    <a:pt x="161184" y="398745"/>
                  </a:lnTo>
                  <a:cubicBezTo>
                    <a:pt x="161184" y="422959"/>
                    <a:pt x="165642" y="440306"/>
                    <a:pt x="174436" y="450787"/>
                  </a:cubicBezTo>
                  <a:cubicBezTo>
                    <a:pt x="183230" y="461267"/>
                    <a:pt x="197927" y="466327"/>
                    <a:pt x="218406" y="466327"/>
                  </a:cubicBezTo>
                  <a:cubicBezTo>
                    <a:pt x="234187" y="466327"/>
                    <a:pt x="247680" y="461749"/>
                    <a:pt x="259244" y="452714"/>
                  </a:cubicBezTo>
                  <a:lnTo>
                    <a:pt x="259244" y="526320"/>
                  </a:lnTo>
                  <a:close/>
                </a:path>
              </a:pathLst>
            </a:custGeom>
            <a:grpFill/>
            <a:ln w="1203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249059D-900A-C605-84CC-80AEAEEC736F}"/>
                </a:ext>
              </a:extLst>
            </p:cNvPr>
            <p:cNvSpPr/>
            <p:nvPr/>
          </p:nvSpPr>
          <p:spPr>
            <a:xfrm>
              <a:off x="587450" y="3572375"/>
              <a:ext cx="97939" cy="573663"/>
            </a:xfrm>
            <a:custGeom>
              <a:avLst/>
              <a:gdLst>
                <a:gd name="connsiteX0" fmla="*/ 97940 w 97939"/>
                <a:gd name="connsiteY0" fmla="*/ 573663 h 573663"/>
                <a:gd name="connsiteX1" fmla="*/ 0 w 97939"/>
                <a:gd name="connsiteY1" fmla="*/ 573663 h 573663"/>
                <a:gd name="connsiteX2" fmla="*/ 0 w 97939"/>
                <a:gd name="connsiteY2" fmla="*/ 0 h 573663"/>
                <a:gd name="connsiteX3" fmla="*/ 97940 w 97939"/>
                <a:gd name="connsiteY3" fmla="*/ 0 h 573663"/>
                <a:gd name="connsiteX4" fmla="*/ 97940 w 97939"/>
                <a:gd name="connsiteY4" fmla="*/ 573663 h 573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9" h="573663">
                  <a:moveTo>
                    <a:pt x="97940" y="573663"/>
                  </a:moveTo>
                  <a:lnTo>
                    <a:pt x="0" y="573663"/>
                  </a:lnTo>
                  <a:lnTo>
                    <a:pt x="0" y="0"/>
                  </a:lnTo>
                  <a:lnTo>
                    <a:pt x="97940" y="0"/>
                  </a:lnTo>
                  <a:lnTo>
                    <a:pt x="97940" y="573663"/>
                  </a:lnTo>
                  <a:close/>
                </a:path>
              </a:pathLst>
            </a:custGeom>
            <a:grpFill/>
            <a:ln w="1203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EDBAF49-C1FC-BBC1-E698-E893439F6358}"/>
                </a:ext>
              </a:extLst>
            </p:cNvPr>
            <p:cNvSpPr/>
            <p:nvPr/>
          </p:nvSpPr>
          <p:spPr>
            <a:xfrm>
              <a:off x="765139" y="3726934"/>
              <a:ext cx="399227" cy="611851"/>
            </a:xfrm>
            <a:custGeom>
              <a:avLst/>
              <a:gdLst>
                <a:gd name="connsiteX0" fmla="*/ 399227 w 399227"/>
                <a:gd name="connsiteY0" fmla="*/ 386217 h 611851"/>
                <a:gd name="connsiteX1" fmla="*/ 172388 w 399227"/>
                <a:gd name="connsiteY1" fmla="*/ 611851 h 611851"/>
                <a:gd name="connsiteX2" fmla="*/ 32767 w 399227"/>
                <a:gd name="connsiteY2" fmla="*/ 585107 h 611851"/>
                <a:gd name="connsiteX3" fmla="*/ 32767 w 399227"/>
                <a:gd name="connsiteY3" fmla="*/ 500299 h 611851"/>
                <a:gd name="connsiteX4" fmla="*/ 160341 w 399227"/>
                <a:gd name="connsiteY4" fmla="*/ 538728 h 611851"/>
                <a:gd name="connsiteX5" fmla="*/ 306347 w 399227"/>
                <a:gd name="connsiteY5" fmla="*/ 395131 h 611851"/>
                <a:gd name="connsiteX6" fmla="*/ 306347 w 399227"/>
                <a:gd name="connsiteY6" fmla="*/ 350318 h 611851"/>
                <a:gd name="connsiteX7" fmla="*/ 304781 w 399227"/>
                <a:gd name="connsiteY7" fmla="*/ 350318 h 611851"/>
                <a:gd name="connsiteX8" fmla="*/ 166365 w 399227"/>
                <a:gd name="connsiteY8" fmla="*/ 428742 h 611851"/>
                <a:gd name="connsiteX9" fmla="*/ 45777 w 399227"/>
                <a:gd name="connsiteY9" fmla="*/ 374170 h 611851"/>
                <a:gd name="connsiteX10" fmla="*/ 0 w 399227"/>
                <a:gd name="connsiteY10" fmla="*/ 227562 h 611851"/>
                <a:gd name="connsiteX11" fmla="*/ 49150 w 399227"/>
                <a:gd name="connsiteY11" fmla="*/ 61559 h 611851"/>
                <a:gd name="connsiteX12" fmla="*/ 184314 w 399227"/>
                <a:gd name="connsiteY12" fmla="*/ 0 h 611851"/>
                <a:gd name="connsiteX13" fmla="*/ 304661 w 399227"/>
                <a:gd name="connsiteY13" fmla="*/ 66377 h 611851"/>
                <a:gd name="connsiteX14" fmla="*/ 306227 w 399227"/>
                <a:gd name="connsiteY14" fmla="*/ 66377 h 611851"/>
                <a:gd name="connsiteX15" fmla="*/ 306227 w 399227"/>
                <a:gd name="connsiteY15" fmla="*/ 9637 h 611851"/>
                <a:gd name="connsiteX16" fmla="*/ 398986 w 399227"/>
                <a:gd name="connsiteY16" fmla="*/ 9637 h 611851"/>
                <a:gd name="connsiteX17" fmla="*/ 398986 w 399227"/>
                <a:gd name="connsiteY17" fmla="*/ 386217 h 611851"/>
                <a:gd name="connsiteX18" fmla="*/ 307311 w 399227"/>
                <a:gd name="connsiteY18" fmla="*/ 231417 h 611851"/>
                <a:gd name="connsiteX19" fmla="*/ 307311 w 399227"/>
                <a:gd name="connsiteY19" fmla="*/ 178171 h 611851"/>
                <a:gd name="connsiteX20" fmla="*/ 278760 w 399227"/>
                <a:gd name="connsiteY20" fmla="*/ 104324 h 611851"/>
                <a:gd name="connsiteX21" fmla="*/ 207323 w 399227"/>
                <a:gd name="connsiteY21" fmla="*/ 73726 h 611851"/>
                <a:gd name="connsiteX22" fmla="*/ 124683 w 399227"/>
                <a:gd name="connsiteY22" fmla="*/ 112757 h 611851"/>
                <a:gd name="connsiteX23" fmla="*/ 94928 w 399227"/>
                <a:gd name="connsiteY23" fmla="*/ 221779 h 611851"/>
                <a:gd name="connsiteX24" fmla="*/ 123479 w 399227"/>
                <a:gd name="connsiteY24" fmla="*/ 318394 h 611851"/>
                <a:gd name="connsiteX25" fmla="*/ 199252 w 399227"/>
                <a:gd name="connsiteY25" fmla="*/ 354534 h 611851"/>
                <a:gd name="connsiteX26" fmla="*/ 277194 w 399227"/>
                <a:gd name="connsiteY26" fmla="*/ 319960 h 611851"/>
                <a:gd name="connsiteX27" fmla="*/ 307311 w 399227"/>
                <a:gd name="connsiteY27" fmla="*/ 231417 h 6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9227" h="611851">
                  <a:moveTo>
                    <a:pt x="399227" y="386217"/>
                  </a:moveTo>
                  <a:cubicBezTo>
                    <a:pt x="399227" y="536559"/>
                    <a:pt x="323574" y="611851"/>
                    <a:pt x="172388" y="611851"/>
                  </a:cubicBezTo>
                  <a:cubicBezTo>
                    <a:pt x="119021" y="611851"/>
                    <a:pt x="72521" y="602937"/>
                    <a:pt x="32767" y="585107"/>
                  </a:cubicBezTo>
                  <a:lnTo>
                    <a:pt x="32767" y="500299"/>
                  </a:lnTo>
                  <a:cubicBezTo>
                    <a:pt x="77581" y="525838"/>
                    <a:pt x="120105" y="538728"/>
                    <a:pt x="160341" y="538728"/>
                  </a:cubicBezTo>
                  <a:cubicBezTo>
                    <a:pt x="257679" y="538728"/>
                    <a:pt x="306347" y="490902"/>
                    <a:pt x="306347" y="395131"/>
                  </a:cubicBezTo>
                  <a:lnTo>
                    <a:pt x="306347" y="350318"/>
                  </a:lnTo>
                  <a:lnTo>
                    <a:pt x="304781" y="350318"/>
                  </a:lnTo>
                  <a:cubicBezTo>
                    <a:pt x="274062" y="402600"/>
                    <a:pt x="227923" y="428742"/>
                    <a:pt x="166365" y="428742"/>
                  </a:cubicBezTo>
                  <a:cubicBezTo>
                    <a:pt x="116491" y="428742"/>
                    <a:pt x="76256" y="410551"/>
                    <a:pt x="45777" y="374170"/>
                  </a:cubicBezTo>
                  <a:cubicBezTo>
                    <a:pt x="15299" y="337789"/>
                    <a:pt x="0" y="288880"/>
                    <a:pt x="0" y="227562"/>
                  </a:cubicBezTo>
                  <a:cubicBezTo>
                    <a:pt x="0" y="157932"/>
                    <a:pt x="16383" y="102638"/>
                    <a:pt x="49150" y="61559"/>
                  </a:cubicBezTo>
                  <a:cubicBezTo>
                    <a:pt x="81917" y="20480"/>
                    <a:pt x="126972" y="0"/>
                    <a:pt x="184314" y="0"/>
                  </a:cubicBezTo>
                  <a:cubicBezTo>
                    <a:pt x="238404" y="0"/>
                    <a:pt x="278519" y="22166"/>
                    <a:pt x="304661" y="66377"/>
                  </a:cubicBezTo>
                  <a:lnTo>
                    <a:pt x="306227" y="66377"/>
                  </a:lnTo>
                  <a:lnTo>
                    <a:pt x="306227" y="9637"/>
                  </a:lnTo>
                  <a:lnTo>
                    <a:pt x="398986" y="9637"/>
                  </a:lnTo>
                  <a:lnTo>
                    <a:pt x="398986" y="386217"/>
                  </a:lnTo>
                  <a:close/>
                  <a:moveTo>
                    <a:pt x="307311" y="231417"/>
                  </a:moveTo>
                  <a:lnTo>
                    <a:pt x="307311" y="178171"/>
                  </a:lnTo>
                  <a:cubicBezTo>
                    <a:pt x="307311" y="149379"/>
                    <a:pt x="297794" y="124804"/>
                    <a:pt x="278760" y="104324"/>
                  </a:cubicBezTo>
                  <a:cubicBezTo>
                    <a:pt x="259727" y="83965"/>
                    <a:pt x="235874" y="73726"/>
                    <a:pt x="207323" y="73726"/>
                  </a:cubicBezTo>
                  <a:cubicBezTo>
                    <a:pt x="172147" y="73726"/>
                    <a:pt x="144560" y="86736"/>
                    <a:pt x="124683" y="112757"/>
                  </a:cubicBezTo>
                  <a:cubicBezTo>
                    <a:pt x="104806" y="138778"/>
                    <a:pt x="94928" y="175038"/>
                    <a:pt x="94928" y="221779"/>
                  </a:cubicBezTo>
                  <a:cubicBezTo>
                    <a:pt x="94928" y="262015"/>
                    <a:pt x="104445" y="294301"/>
                    <a:pt x="123479" y="318394"/>
                  </a:cubicBezTo>
                  <a:cubicBezTo>
                    <a:pt x="142512" y="342487"/>
                    <a:pt x="167810" y="354534"/>
                    <a:pt x="199252" y="354534"/>
                  </a:cubicBezTo>
                  <a:cubicBezTo>
                    <a:pt x="231296" y="354534"/>
                    <a:pt x="257197" y="342969"/>
                    <a:pt x="277194" y="319960"/>
                  </a:cubicBezTo>
                  <a:cubicBezTo>
                    <a:pt x="297192" y="296951"/>
                    <a:pt x="307311" y="267437"/>
                    <a:pt x="307311" y="231417"/>
                  </a:cubicBezTo>
                  <a:close/>
                </a:path>
              </a:pathLst>
            </a:custGeom>
            <a:grpFill/>
            <a:ln w="1203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6BD53C2-64A0-AD8D-840B-AFF8A437AD4B}"/>
                </a:ext>
              </a:extLst>
            </p:cNvPr>
            <p:cNvSpPr/>
            <p:nvPr/>
          </p:nvSpPr>
          <p:spPr>
            <a:xfrm>
              <a:off x="1260619" y="3726813"/>
              <a:ext cx="364773" cy="419224"/>
            </a:xfrm>
            <a:custGeom>
              <a:avLst/>
              <a:gdLst>
                <a:gd name="connsiteX0" fmla="*/ 364773 w 364773"/>
                <a:gd name="connsiteY0" fmla="*/ 419225 h 419224"/>
                <a:gd name="connsiteX1" fmla="*/ 272014 w 364773"/>
                <a:gd name="connsiteY1" fmla="*/ 419225 h 419224"/>
                <a:gd name="connsiteX2" fmla="*/ 272014 w 364773"/>
                <a:gd name="connsiteY2" fmla="*/ 188410 h 419224"/>
                <a:gd name="connsiteX3" fmla="*/ 190819 w 364773"/>
                <a:gd name="connsiteY3" fmla="*/ 73605 h 419224"/>
                <a:gd name="connsiteX4" fmla="*/ 120828 w 364773"/>
                <a:gd name="connsiteY4" fmla="*/ 105408 h 419224"/>
                <a:gd name="connsiteX5" fmla="*/ 93241 w 364773"/>
                <a:gd name="connsiteY5" fmla="*/ 185639 h 419224"/>
                <a:gd name="connsiteX6" fmla="*/ 93241 w 364773"/>
                <a:gd name="connsiteY6" fmla="*/ 419225 h 419224"/>
                <a:gd name="connsiteX7" fmla="*/ 0 w 364773"/>
                <a:gd name="connsiteY7" fmla="*/ 419225 h 419224"/>
                <a:gd name="connsiteX8" fmla="*/ 0 w 364773"/>
                <a:gd name="connsiteY8" fmla="*/ 9637 h 419224"/>
                <a:gd name="connsiteX9" fmla="*/ 93241 w 364773"/>
                <a:gd name="connsiteY9" fmla="*/ 9637 h 419224"/>
                <a:gd name="connsiteX10" fmla="*/ 93241 w 364773"/>
                <a:gd name="connsiteY10" fmla="*/ 77581 h 419224"/>
                <a:gd name="connsiteX11" fmla="*/ 94807 w 364773"/>
                <a:gd name="connsiteY11" fmla="*/ 77581 h 419224"/>
                <a:gd name="connsiteX12" fmla="*/ 227562 w 364773"/>
                <a:gd name="connsiteY12" fmla="*/ 0 h 419224"/>
                <a:gd name="connsiteX13" fmla="*/ 329597 w 364773"/>
                <a:gd name="connsiteY13" fmla="*/ 43368 h 419224"/>
                <a:gd name="connsiteX14" fmla="*/ 364773 w 364773"/>
                <a:gd name="connsiteY14" fmla="*/ 168774 h 419224"/>
                <a:gd name="connsiteX15" fmla="*/ 364773 w 364773"/>
                <a:gd name="connsiteY15" fmla="*/ 419225 h 41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773" h="419224">
                  <a:moveTo>
                    <a:pt x="364773" y="419225"/>
                  </a:moveTo>
                  <a:lnTo>
                    <a:pt x="272014" y="419225"/>
                  </a:lnTo>
                  <a:lnTo>
                    <a:pt x="272014" y="188410"/>
                  </a:lnTo>
                  <a:cubicBezTo>
                    <a:pt x="272014" y="111914"/>
                    <a:pt x="244909" y="73605"/>
                    <a:pt x="190819" y="73605"/>
                  </a:cubicBezTo>
                  <a:cubicBezTo>
                    <a:pt x="162510" y="73605"/>
                    <a:pt x="139260" y="84206"/>
                    <a:pt x="120828" y="105408"/>
                  </a:cubicBezTo>
                  <a:cubicBezTo>
                    <a:pt x="102397" y="126611"/>
                    <a:pt x="93241" y="153354"/>
                    <a:pt x="93241" y="185639"/>
                  </a:cubicBezTo>
                  <a:lnTo>
                    <a:pt x="93241" y="419225"/>
                  </a:lnTo>
                  <a:lnTo>
                    <a:pt x="0" y="419225"/>
                  </a:lnTo>
                  <a:lnTo>
                    <a:pt x="0" y="9637"/>
                  </a:lnTo>
                  <a:lnTo>
                    <a:pt x="93241" y="9637"/>
                  </a:lnTo>
                  <a:lnTo>
                    <a:pt x="93241" y="77581"/>
                  </a:lnTo>
                  <a:lnTo>
                    <a:pt x="94807" y="77581"/>
                  </a:lnTo>
                  <a:cubicBezTo>
                    <a:pt x="125526" y="25900"/>
                    <a:pt x="169738" y="0"/>
                    <a:pt x="227562" y="0"/>
                  </a:cubicBezTo>
                  <a:cubicBezTo>
                    <a:pt x="272135" y="0"/>
                    <a:pt x="306106" y="14456"/>
                    <a:pt x="329597" y="43368"/>
                  </a:cubicBezTo>
                  <a:cubicBezTo>
                    <a:pt x="353088" y="72280"/>
                    <a:pt x="364773" y="114082"/>
                    <a:pt x="364773" y="168774"/>
                  </a:cubicBezTo>
                  <a:lnTo>
                    <a:pt x="364773" y="419225"/>
                  </a:lnTo>
                  <a:close/>
                </a:path>
              </a:pathLst>
            </a:custGeom>
            <a:grpFill/>
            <a:ln w="1203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35ECCDB-35D1-FA8F-5371-5161E7D500AD}"/>
                </a:ext>
              </a:extLst>
            </p:cNvPr>
            <p:cNvSpPr/>
            <p:nvPr/>
          </p:nvSpPr>
          <p:spPr>
            <a:xfrm>
              <a:off x="1705623" y="3544909"/>
              <a:ext cx="111552" cy="601129"/>
            </a:xfrm>
            <a:custGeom>
              <a:avLst/>
              <a:gdLst>
                <a:gd name="connsiteX0" fmla="*/ 55174 w 111552"/>
                <a:gd name="connsiteY0" fmla="*/ 105529 h 601129"/>
                <a:gd name="connsiteX1" fmla="*/ 16143 w 111552"/>
                <a:gd name="connsiteY1" fmla="*/ 90712 h 601129"/>
                <a:gd name="connsiteX2" fmla="*/ 0 w 111552"/>
                <a:gd name="connsiteY2" fmla="*/ 53126 h 601129"/>
                <a:gd name="connsiteX3" fmla="*/ 16143 w 111552"/>
                <a:gd name="connsiteY3" fmla="*/ 15179 h 601129"/>
                <a:gd name="connsiteX4" fmla="*/ 55174 w 111552"/>
                <a:gd name="connsiteY4" fmla="*/ 0 h 601129"/>
                <a:gd name="connsiteX5" fmla="*/ 95169 w 111552"/>
                <a:gd name="connsiteY5" fmla="*/ 15179 h 601129"/>
                <a:gd name="connsiteX6" fmla="*/ 111552 w 111552"/>
                <a:gd name="connsiteY6" fmla="*/ 53126 h 601129"/>
                <a:gd name="connsiteX7" fmla="*/ 95169 w 111552"/>
                <a:gd name="connsiteY7" fmla="*/ 90109 h 601129"/>
                <a:gd name="connsiteX8" fmla="*/ 55174 w 111552"/>
                <a:gd name="connsiteY8" fmla="*/ 105529 h 601129"/>
                <a:gd name="connsiteX9" fmla="*/ 101192 w 111552"/>
                <a:gd name="connsiteY9" fmla="*/ 601130 h 601129"/>
                <a:gd name="connsiteX10" fmla="*/ 8433 w 111552"/>
                <a:gd name="connsiteY10" fmla="*/ 601130 h 601129"/>
                <a:gd name="connsiteX11" fmla="*/ 8433 w 111552"/>
                <a:gd name="connsiteY11" fmla="*/ 191542 h 601129"/>
                <a:gd name="connsiteX12" fmla="*/ 101192 w 111552"/>
                <a:gd name="connsiteY12" fmla="*/ 191542 h 601129"/>
                <a:gd name="connsiteX13" fmla="*/ 101192 w 111552"/>
                <a:gd name="connsiteY13" fmla="*/ 601130 h 60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52" h="601129">
                  <a:moveTo>
                    <a:pt x="55174" y="105529"/>
                  </a:moveTo>
                  <a:cubicBezTo>
                    <a:pt x="39995" y="105529"/>
                    <a:pt x="26985" y="100590"/>
                    <a:pt x="16143" y="90712"/>
                  </a:cubicBezTo>
                  <a:cubicBezTo>
                    <a:pt x="5301" y="80833"/>
                    <a:pt x="0" y="68305"/>
                    <a:pt x="0" y="53126"/>
                  </a:cubicBezTo>
                  <a:cubicBezTo>
                    <a:pt x="0" y="37947"/>
                    <a:pt x="5421" y="25298"/>
                    <a:pt x="16143" y="15179"/>
                  </a:cubicBezTo>
                  <a:cubicBezTo>
                    <a:pt x="26985" y="5060"/>
                    <a:pt x="39995" y="0"/>
                    <a:pt x="55174" y="0"/>
                  </a:cubicBezTo>
                  <a:cubicBezTo>
                    <a:pt x="70955" y="0"/>
                    <a:pt x="84206" y="5060"/>
                    <a:pt x="95169" y="15179"/>
                  </a:cubicBezTo>
                  <a:cubicBezTo>
                    <a:pt x="106131" y="25298"/>
                    <a:pt x="111552" y="37947"/>
                    <a:pt x="111552" y="53126"/>
                  </a:cubicBezTo>
                  <a:cubicBezTo>
                    <a:pt x="111552" y="67582"/>
                    <a:pt x="106131" y="79869"/>
                    <a:pt x="95169" y="90109"/>
                  </a:cubicBezTo>
                  <a:cubicBezTo>
                    <a:pt x="84206" y="100349"/>
                    <a:pt x="70955" y="105529"/>
                    <a:pt x="55174" y="105529"/>
                  </a:cubicBezTo>
                  <a:close/>
                  <a:moveTo>
                    <a:pt x="101192" y="601130"/>
                  </a:moveTo>
                  <a:lnTo>
                    <a:pt x="8433" y="601130"/>
                  </a:lnTo>
                  <a:lnTo>
                    <a:pt x="8433" y="191542"/>
                  </a:lnTo>
                  <a:lnTo>
                    <a:pt x="101192" y="191542"/>
                  </a:lnTo>
                  <a:lnTo>
                    <a:pt x="101192" y="601130"/>
                  </a:lnTo>
                  <a:close/>
                </a:path>
              </a:pathLst>
            </a:custGeom>
            <a:grpFill/>
            <a:ln w="1203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2B5CD3-46DF-7CE6-9AAF-65AEA1260367}"/>
                </a:ext>
              </a:extLst>
            </p:cNvPr>
            <p:cNvSpPr/>
            <p:nvPr/>
          </p:nvSpPr>
          <p:spPr>
            <a:xfrm>
              <a:off x="1860302" y="3615261"/>
              <a:ext cx="259244" cy="539932"/>
            </a:xfrm>
            <a:custGeom>
              <a:avLst/>
              <a:gdLst>
                <a:gd name="connsiteX0" fmla="*/ 259124 w 259244"/>
                <a:gd name="connsiteY0" fmla="*/ 526320 h 539932"/>
                <a:gd name="connsiteX1" fmla="*/ 187567 w 259244"/>
                <a:gd name="connsiteY1" fmla="*/ 539932 h 539932"/>
                <a:gd name="connsiteX2" fmla="*/ 68425 w 259244"/>
                <a:gd name="connsiteY2" fmla="*/ 425489 h 539932"/>
                <a:gd name="connsiteX3" fmla="*/ 68425 w 259244"/>
                <a:gd name="connsiteY3" fmla="*/ 193951 h 539932"/>
                <a:gd name="connsiteX4" fmla="*/ 0 w 259244"/>
                <a:gd name="connsiteY4" fmla="*/ 193951 h 539932"/>
                <a:gd name="connsiteX5" fmla="*/ 0 w 259244"/>
                <a:gd name="connsiteY5" fmla="*/ 121190 h 539932"/>
                <a:gd name="connsiteX6" fmla="*/ 68425 w 259244"/>
                <a:gd name="connsiteY6" fmla="*/ 121190 h 539932"/>
                <a:gd name="connsiteX7" fmla="*/ 68425 w 259244"/>
                <a:gd name="connsiteY7" fmla="*/ 26382 h 539932"/>
                <a:gd name="connsiteX8" fmla="*/ 161185 w 259244"/>
                <a:gd name="connsiteY8" fmla="*/ 0 h 539932"/>
                <a:gd name="connsiteX9" fmla="*/ 161185 w 259244"/>
                <a:gd name="connsiteY9" fmla="*/ 121190 h 539932"/>
                <a:gd name="connsiteX10" fmla="*/ 259124 w 259244"/>
                <a:gd name="connsiteY10" fmla="*/ 121190 h 539932"/>
                <a:gd name="connsiteX11" fmla="*/ 259124 w 259244"/>
                <a:gd name="connsiteY11" fmla="*/ 193951 h 539932"/>
                <a:gd name="connsiteX12" fmla="*/ 161185 w 259244"/>
                <a:gd name="connsiteY12" fmla="*/ 193951 h 539932"/>
                <a:gd name="connsiteX13" fmla="*/ 161185 w 259244"/>
                <a:gd name="connsiteY13" fmla="*/ 398745 h 539932"/>
                <a:gd name="connsiteX14" fmla="*/ 174436 w 259244"/>
                <a:gd name="connsiteY14" fmla="*/ 450787 h 539932"/>
                <a:gd name="connsiteX15" fmla="*/ 218406 w 259244"/>
                <a:gd name="connsiteY15" fmla="*/ 466327 h 539932"/>
                <a:gd name="connsiteX16" fmla="*/ 259245 w 259244"/>
                <a:gd name="connsiteY16" fmla="*/ 452714 h 539932"/>
                <a:gd name="connsiteX17" fmla="*/ 259245 w 259244"/>
                <a:gd name="connsiteY17" fmla="*/ 526320 h 53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244" h="539932">
                  <a:moveTo>
                    <a:pt x="259124" y="526320"/>
                  </a:moveTo>
                  <a:cubicBezTo>
                    <a:pt x="240934" y="535355"/>
                    <a:pt x="217081" y="539932"/>
                    <a:pt x="187567" y="539932"/>
                  </a:cubicBezTo>
                  <a:cubicBezTo>
                    <a:pt x="108059" y="539932"/>
                    <a:pt x="68425" y="501744"/>
                    <a:pt x="68425" y="425489"/>
                  </a:cubicBezTo>
                  <a:lnTo>
                    <a:pt x="68425" y="193951"/>
                  </a:lnTo>
                  <a:lnTo>
                    <a:pt x="0" y="193951"/>
                  </a:lnTo>
                  <a:lnTo>
                    <a:pt x="0" y="121190"/>
                  </a:lnTo>
                  <a:lnTo>
                    <a:pt x="68425" y="121190"/>
                  </a:lnTo>
                  <a:lnTo>
                    <a:pt x="68425" y="26382"/>
                  </a:lnTo>
                  <a:lnTo>
                    <a:pt x="161185" y="0"/>
                  </a:lnTo>
                  <a:lnTo>
                    <a:pt x="161185" y="121190"/>
                  </a:lnTo>
                  <a:lnTo>
                    <a:pt x="259124" y="121190"/>
                  </a:lnTo>
                  <a:lnTo>
                    <a:pt x="259124" y="193951"/>
                  </a:lnTo>
                  <a:lnTo>
                    <a:pt x="161185" y="193951"/>
                  </a:lnTo>
                  <a:lnTo>
                    <a:pt x="161185" y="398745"/>
                  </a:lnTo>
                  <a:cubicBezTo>
                    <a:pt x="161185" y="422959"/>
                    <a:pt x="165642" y="440306"/>
                    <a:pt x="174436" y="450787"/>
                  </a:cubicBezTo>
                  <a:cubicBezTo>
                    <a:pt x="183230" y="461267"/>
                    <a:pt x="197927" y="466327"/>
                    <a:pt x="218406" y="466327"/>
                  </a:cubicBezTo>
                  <a:cubicBezTo>
                    <a:pt x="234188" y="466327"/>
                    <a:pt x="247680" y="461749"/>
                    <a:pt x="259245" y="452714"/>
                  </a:cubicBezTo>
                  <a:lnTo>
                    <a:pt x="259245" y="526320"/>
                  </a:lnTo>
                  <a:close/>
                </a:path>
              </a:pathLst>
            </a:custGeom>
            <a:grpFill/>
            <a:ln w="1203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C75FA18-6544-D66A-6F25-F6A24FDB7600}"/>
                </a:ext>
              </a:extLst>
            </p:cNvPr>
            <p:cNvSpPr/>
            <p:nvPr/>
          </p:nvSpPr>
          <p:spPr>
            <a:xfrm>
              <a:off x="2143520" y="3726934"/>
              <a:ext cx="373326" cy="428741"/>
            </a:xfrm>
            <a:custGeom>
              <a:avLst/>
              <a:gdLst>
                <a:gd name="connsiteX0" fmla="*/ 373327 w 373326"/>
                <a:gd name="connsiteY0" fmla="*/ 239488 h 428741"/>
                <a:gd name="connsiteX1" fmla="*/ 94085 w 373326"/>
                <a:gd name="connsiteY1" fmla="*/ 239488 h 428741"/>
                <a:gd name="connsiteX2" fmla="*/ 129140 w 373326"/>
                <a:gd name="connsiteY2" fmla="*/ 327068 h 428741"/>
                <a:gd name="connsiteX3" fmla="*/ 220936 w 373326"/>
                <a:gd name="connsiteY3" fmla="*/ 357907 h 428741"/>
                <a:gd name="connsiteX4" fmla="*/ 341283 w 373326"/>
                <a:gd name="connsiteY4" fmla="*/ 318755 h 428741"/>
                <a:gd name="connsiteX5" fmla="*/ 341283 w 373326"/>
                <a:gd name="connsiteY5" fmla="*/ 393565 h 428741"/>
                <a:gd name="connsiteX6" fmla="*/ 193229 w 373326"/>
                <a:gd name="connsiteY6" fmla="*/ 428742 h 428741"/>
                <a:gd name="connsiteX7" fmla="*/ 51439 w 373326"/>
                <a:gd name="connsiteY7" fmla="*/ 372965 h 428741"/>
                <a:gd name="connsiteX8" fmla="*/ 0 w 373326"/>
                <a:gd name="connsiteY8" fmla="*/ 215997 h 428741"/>
                <a:gd name="connsiteX9" fmla="*/ 56619 w 373326"/>
                <a:gd name="connsiteY9" fmla="*/ 60233 h 428741"/>
                <a:gd name="connsiteX10" fmla="*/ 197204 w 373326"/>
                <a:gd name="connsiteY10" fmla="*/ 0 h 428741"/>
                <a:gd name="connsiteX11" fmla="*/ 327188 w 373326"/>
                <a:gd name="connsiteY11" fmla="*/ 53969 h 428741"/>
                <a:gd name="connsiteX12" fmla="*/ 373206 w 373326"/>
                <a:gd name="connsiteY12" fmla="*/ 203950 h 428741"/>
                <a:gd name="connsiteX13" fmla="*/ 373206 w 373326"/>
                <a:gd name="connsiteY13" fmla="*/ 239488 h 428741"/>
                <a:gd name="connsiteX14" fmla="*/ 283699 w 373326"/>
                <a:gd name="connsiteY14" fmla="*/ 173834 h 428741"/>
                <a:gd name="connsiteX15" fmla="*/ 260088 w 373326"/>
                <a:gd name="connsiteY15" fmla="*/ 96012 h 428741"/>
                <a:gd name="connsiteX16" fmla="*/ 196120 w 373326"/>
                <a:gd name="connsiteY16" fmla="*/ 68184 h 428741"/>
                <a:gd name="connsiteX17" fmla="*/ 128297 w 373326"/>
                <a:gd name="connsiteY17" fmla="*/ 97337 h 428741"/>
                <a:gd name="connsiteX18" fmla="*/ 94085 w 373326"/>
                <a:gd name="connsiteY18" fmla="*/ 173713 h 428741"/>
                <a:gd name="connsiteX19" fmla="*/ 283699 w 373326"/>
                <a:gd name="connsiteY19" fmla="*/ 173713 h 42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326" h="428741">
                  <a:moveTo>
                    <a:pt x="373327" y="239488"/>
                  </a:moveTo>
                  <a:lnTo>
                    <a:pt x="94085" y="239488"/>
                  </a:lnTo>
                  <a:cubicBezTo>
                    <a:pt x="95169" y="277315"/>
                    <a:pt x="106854" y="306588"/>
                    <a:pt x="129140" y="327068"/>
                  </a:cubicBezTo>
                  <a:cubicBezTo>
                    <a:pt x="151427" y="347667"/>
                    <a:pt x="182025" y="357907"/>
                    <a:pt x="220936" y="357907"/>
                  </a:cubicBezTo>
                  <a:cubicBezTo>
                    <a:pt x="264666" y="357907"/>
                    <a:pt x="304781" y="344897"/>
                    <a:pt x="341283" y="318755"/>
                  </a:cubicBezTo>
                  <a:lnTo>
                    <a:pt x="341283" y="393565"/>
                  </a:lnTo>
                  <a:cubicBezTo>
                    <a:pt x="303938" y="417056"/>
                    <a:pt x="254667" y="428742"/>
                    <a:pt x="193229" y="428742"/>
                  </a:cubicBezTo>
                  <a:cubicBezTo>
                    <a:pt x="132995" y="428742"/>
                    <a:pt x="85652" y="410190"/>
                    <a:pt x="51439" y="372965"/>
                  </a:cubicBezTo>
                  <a:cubicBezTo>
                    <a:pt x="17227" y="335741"/>
                    <a:pt x="0" y="283459"/>
                    <a:pt x="0" y="215997"/>
                  </a:cubicBezTo>
                  <a:cubicBezTo>
                    <a:pt x="0" y="152270"/>
                    <a:pt x="18913" y="100349"/>
                    <a:pt x="56619" y="60233"/>
                  </a:cubicBezTo>
                  <a:cubicBezTo>
                    <a:pt x="94326" y="20118"/>
                    <a:pt x="141187" y="0"/>
                    <a:pt x="197204" y="0"/>
                  </a:cubicBezTo>
                  <a:cubicBezTo>
                    <a:pt x="253221" y="0"/>
                    <a:pt x="296589" y="17950"/>
                    <a:pt x="327188" y="53969"/>
                  </a:cubicBezTo>
                  <a:cubicBezTo>
                    <a:pt x="357907" y="89989"/>
                    <a:pt x="373206" y="139983"/>
                    <a:pt x="373206" y="203950"/>
                  </a:cubicBezTo>
                  <a:lnTo>
                    <a:pt x="373206" y="239488"/>
                  </a:lnTo>
                  <a:close/>
                  <a:moveTo>
                    <a:pt x="283699" y="173834"/>
                  </a:moveTo>
                  <a:cubicBezTo>
                    <a:pt x="283458" y="140464"/>
                    <a:pt x="275508" y="114564"/>
                    <a:pt x="260088" y="96012"/>
                  </a:cubicBezTo>
                  <a:cubicBezTo>
                    <a:pt x="244668" y="77460"/>
                    <a:pt x="223345" y="68184"/>
                    <a:pt x="196120" y="68184"/>
                  </a:cubicBezTo>
                  <a:cubicBezTo>
                    <a:pt x="169497" y="68184"/>
                    <a:pt x="146849" y="77942"/>
                    <a:pt x="128297" y="97337"/>
                  </a:cubicBezTo>
                  <a:cubicBezTo>
                    <a:pt x="109745" y="116853"/>
                    <a:pt x="98421" y="142271"/>
                    <a:pt x="94085" y="173713"/>
                  </a:cubicBezTo>
                  <a:lnTo>
                    <a:pt x="283699" y="173713"/>
                  </a:lnTo>
                  <a:close/>
                </a:path>
              </a:pathLst>
            </a:custGeom>
            <a:grpFill/>
            <a:ln w="12034" cap="flat">
              <a:noFill/>
              <a:prstDash val="solid"/>
              <a:miter/>
            </a:ln>
          </p:spPr>
          <p:txBody>
            <a:bodyPr rtlCol="0" anchor="ctr"/>
            <a:lstStyle/>
            <a:p>
              <a:endParaRPr lang="en-US"/>
            </a:p>
          </p:txBody>
        </p:sp>
      </p:grpSp>
    </p:spTree>
    <p:extLst>
      <p:ext uri="{BB962C8B-B14F-4D97-AF65-F5344CB8AC3E}">
        <p14:creationId xmlns:p14="http://schemas.microsoft.com/office/powerpoint/2010/main" val="3394441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6 Boxes">
    <p:bg>
      <p:bgPr>
        <a:solidFill>
          <a:srgbClr val="D14900"/>
        </a:solidFill>
        <a:effectLst/>
      </p:bgPr>
    </p:bg>
    <p:spTree>
      <p:nvGrpSpPr>
        <p:cNvPr id="1" name=""/>
        <p:cNvGrpSpPr/>
        <p:nvPr/>
      </p:nvGrpSpPr>
      <p:grpSpPr>
        <a:xfrm>
          <a:off x="0" y="0"/>
          <a:ext cx="0" cy="0"/>
          <a:chOff x="0" y="0"/>
          <a:chExt cx="0" cy="0"/>
        </a:xfrm>
      </p:grpSpPr>
      <p:sp>
        <p:nvSpPr>
          <p:cNvPr id="24" name="Object 2">
            <a:extLst>
              <a:ext uri="{FF2B5EF4-FFF2-40B4-BE49-F238E27FC236}">
                <a16:creationId xmlns:a16="http://schemas.microsoft.com/office/drawing/2014/main" id="{29A5BB5B-DEAC-42D4-B070-56AA0911B072}"/>
              </a:ext>
            </a:extLst>
          </p:cNvPr>
          <p:cNvSpPr/>
          <p:nvPr userDrawn="1"/>
        </p:nvSpPr>
        <p:spPr>
          <a:xfrm>
            <a:off x="413148" y="3053191"/>
            <a:ext cx="2700000" cy="1731926"/>
          </a:xfrm>
          <a:prstGeom prst="round2SameRect">
            <a:avLst>
              <a:gd name="adj1" fmla="val 16667"/>
              <a:gd name="adj2" fmla="val 4752"/>
            </a:avLst>
          </a:prstGeom>
          <a:solidFill>
            <a:srgbClr val="FFFFFF"/>
          </a:solidFill>
        </p:spPr>
      </p:sp>
      <p:sp>
        <p:nvSpPr>
          <p:cNvPr id="25" name="Object 2">
            <a:extLst>
              <a:ext uri="{FF2B5EF4-FFF2-40B4-BE49-F238E27FC236}">
                <a16:creationId xmlns:a16="http://schemas.microsoft.com/office/drawing/2014/main" id="{D6C04B26-F04D-47DC-B96B-48B3C67BE9E9}"/>
              </a:ext>
            </a:extLst>
          </p:cNvPr>
          <p:cNvSpPr/>
          <p:nvPr userDrawn="1"/>
        </p:nvSpPr>
        <p:spPr>
          <a:xfrm>
            <a:off x="3248789" y="3053191"/>
            <a:ext cx="2700000" cy="1731926"/>
          </a:xfrm>
          <a:prstGeom prst="round2SameRect">
            <a:avLst>
              <a:gd name="adj1" fmla="val 16667"/>
              <a:gd name="adj2" fmla="val 4752"/>
            </a:avLst>
          </a:prstGeom>
          <a:solidFill>
            <a:srgbClr val="FFFFFF"/>
          </a:solidFill>
        </p:spPr>
      </p:sp>
      <p:sp>
        <p:nvSpPr>
          <p:cNvPr id="26" name="Object 2">
            <a:extLst>
              <a:ext uri="{FF2B5EF4-FFF2-40B4-BE49-F238E27FC236}">
                <a16:creationId xmlns:a16="http://schemas.microsoft.com/office/drawing/2014/main" id="{717EC1E9-95E6-4B91-BC50-375FC8449E4C}"/>
              </a:ext>
            </a:extLst>
          </p:cNvPr>
          <p:cNvSpPr/>
          <p:nvPr userDrawn="1"/>
        </p:nvSpPr>
        <p:spPr>
          <a:xfrm>
            <a:off x="6084431" y="3053191"/>
            <a:ext cx="2700000" cy="1731926"/>
          </a:xfrm>
          <a:prstGeom prst="round2SameRect">
            <a:avLst>
              <a:gd name="adj1" fmla="val 16667"/>
              <a:gd name="adj2" fmla="val 4752"/>
            </a:avLst>
          </a:prstGeom>
          <a:solidFill>
            <a:srgbClr val="FFFFFF"/>
          </a:solidFill>
        </p:spPr>
      </p:sp>
      <p:sp>
        <p:nvSpPr>
          <p:cNvPr id="22" name="Object 2">
            <a:extLst>
              <a:ext uri="{FF2B5EF4-FFF2-40B4-BE49-F238E27FC236}">
                <a16:creationId xmlns:a16="http://schemas.microsoft.com/office/drawing/2014/main" id="{36DEEE7F-AC06-4A7E-93D6-BB32238EE6FF}"/>
              </a:ext>
            </a:extLst>
          </p:cNvPr>
          <p:cNvSpPr/>
          <p:nvPr userDrawn="1"/>
        </p:nvSpPr>
        <p:spPr>
          <a:xfrm>
            <a:off x="3248789" y="1178426"/>
            <a:ext cx="2700000" cy="1731926"/>
          </a:xfrm>
          <a:prstGeom prst="round2SameRect">
            <a:avLst>
              <a:gd name="adj1" fmla="val 16667"/>
              <a:gd name="adj2" fmla="val 4752"/>
            </a:avLst>
          </a:prstGeom>
          <a:solidFill>
            <a:srgbClr val="FFFFFF"/>
          </a:solidFill>
        </p:spPr>
      </p:sp>
      <p:sp>
        <p:nvSpPr>
          <p:cNvPr id="23" name="Object 2">
            <a:extLst>
              <a:ext uri="{FF2B5EF4-FFF2-40B4-BE49-F238E27FC236}">
                <a16:creationId xmlns:a16="http://schemas.microsoft.com/office/drawing/2014/main" id="{6ABBD160-AD3D-4399-90FE-912A291A7FA6}"/>
              </a:ext>
            </a:extLst>
          </p:cNvPr>
          <p:cNvSpPr/>
          <p:nvPr userDrawn="1"/>
        </p:nvSpPr>
        <p:spPr>
          <a:xfrm>
            <a:off x="6084431" y="1178426"/>
            <a:ext cx="2700000" cy="1731926"/>
          </a:xfrm>
          <a:prstGeom prst="round2SameRect">
            <a:avLst>
              <a:gd name="adj1" fmla="val 16667"/>
              <a:gd name="adj2" fmla="val 4752"/>
            </a:avLst>
          </a:prstGeom>
          <a:solidFill>
            <a:srgbClr val="FFFFFF"/>
          </a:solidFill>
        </p:spPr>
      </p:sp>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413148" y="238125"/>
            <a:ext cx="8371283" cy="562439"/>
          </a:xfrm>
        </p:spPr>
        <p:txBody>
          <a:bodyPr anchor="ctr"/>
          <a:lstStyle>
            <a:lvl1pPr>
              <a:defRPr sz="285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CD312566-4656-4E5C-AF06-EB25C7486CED}"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7" name="Object 2">
            <a:extLst>
              <a:ext uri="{FF2B5EF4-FFF2-40B4-BE49-F238E27FC236}">
                <a16:creationId xmlns:a16="http://schemas.microsoft.com/office/drawing/2014/main" id="{45086890-22AA-41BA-8B38-A0CFCAEC8129}"/>
              </a:ext>
            </a:extLst>
          </p:cNvPr>
          <p:cNvSpPr/>
          <p:nvPr userDrawn="1"/>
        </p:nvSpPr>
        <p:spPr>
          <a:xfrm>
            <a:off x="413148" y="1178426"/>
            <a:ext cx="2700000" cy="1731926"/>
          </a:xfrm>
          <a:prstGeom prst="round2SameRect">
            <a:avLst>
              <a:gd name="adj1" fmla="val 16667"/>
              <a:gd name="adj2" fmla="val 4752"/>
            </a:avLst>
          </a:prstGeom>
          <a:solidFill>
            <a:srgbClr val="FFFFFF"/>
          </a:solidFill>
        </p:spPr>
      </p:sp>
      <p:sp>
        <p:nvSpPr>
          <p:cNvPr id="42" name="Text Placeholder 20">
            <a:extLst>
              <a:ext uri="{FF2B5EF4-FFF2-40B4-BE49-F238E27FC236}">
                <a16:creationId xmlns:a16="http://schemas.microsoft.com/office/drawing/2014/main" id="{8126653E-7396-4191-B0B1-9BA8527CBC6B}"/>
              </a:ext>
            </a:extLst>
          </p:cNvPr>
          <p:cNvSpPr>
            <a:spLocks noGrp="1"/>
          </p:cNvSpPr>
          <p:nvPr>
            <p:ph type="body" sz="quarter" idx="20"/>
          </p:nvPr>
        </p:nvSpPr>
        <p:spPr>
          <a:xfrm>
            <a:off x="645721" y="1375052"/>
            <a:ext cx="2234855" cy="1484828"/>
          </a:xfrm>
        </p:spPr>
        <p:txBody>
          <a:bodyPr lIns="0" tIns="0" rIns="0" bIns="0"/>
          <a:lstStyle>
            <a:lvl1pPr algn="l">
              <a:spcBef>
                <a:spcPts val="0"/>
              </a:spcBef>
              <a:spcAft>
                <a:spcPts val="451"/>
              </a:spcAft>
              <a:defRPr sz="1351">
                <a:solidFill>
                  <a:schemeClr val="accent1"/>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4" name="Text Placeholder 20">
            <a:extLst>
              <a:ext uri="{FF2B5EF4-FFF2-40B4-BE49-F238E27FC236}">
                <a16:creationId xmlns:a16="http://schemas.microsoft.com/office/drawing/2014/main" id="{73576560-24A9-4262-8F55-D9F9FEC9C573}"/>
              </a:ext>
            </a:extLst>
          </p:cNvPr>
          <p:cNvSpPr>
            <a:spLocks noGrp="1"/>
          </p:cNvSpPr>
          <p:nvPr>
            <p:ph type="body" sz="quarter" idx="21"/>
          </p:nvPr>
        </p:nvSpPr>
        <p:spPr>
          <a:xfrm>
            <a:off x="3454573" y="1375052"/>
            <a:ext cx="2234855" cy="1484828"/>
          </a:xfrm>
        </p:spPr>
        <p:txBody>
          <a:bodyPr lIns="0" tIns="0" rIns="0" bIns="0"/>
          <a:lstStyle>
            <a:lvl1pPr algn="l">
              <a:spcBef>
                <a:spcPts val="0"/>
              </a:spcBef>
              <a:spcAft>
                <a:spcPts val="451"/>
              </a:spcAft>
              <a:defRPr sz="1351">
                <a:solidFill>
                  <a:schemeClr val="accent1"/>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5" name="Text Placeholder 20">
            <a:extLst>
              <a:ext uri="{FF2B5EF4-FFF2-40B4-BE49-F238E27FC236}">
                <a16:creationId xmlns:a16="http://schemas.microsoft.com/office/drawing/2014/main" id="{5411FF69-EFFC-42C1-BAB8-2E6FC79F0F88}"/>
              </a:ext>
            </a:extLst>
          </p:cNvPr>
          <p:cNvSpPr>
            <a:spLocks noGrp="1"/>
          </p:cNvSpPr>
          <p:nvPr>
            <p:ph type="body" sz="quarter" idx="22"/>
          </p:nvPr>
        </p:nvSpPr>
        <p:spPr>
          <a:xfrm>
            <a:off x="6317004" y="1375052"/>
            <a:ext cx="2234855" cy="1484828"/>
          </a:xfrm>
        </p:spPr>
        <p:txBody>
          <a:bodyPr lIns="0" tIns="0" rIns="0" bIns="0"/>
          <a:lstStyle>
            <a:lvl1pPr algn="l">
              <a:spcBef>
                <a:spcPts val="0"/>
              </a:spcBef>
              <a:spcAft>
                <a:spcPts val="451"/>
              </a:spcAft>
              <a:defRPr sz="1351">
                <a:solidFill>
                  <a:schemeClr val="accent1"/>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6" name="Text Placeholder 20">
            <a:extLst>
              <a:ext uri="{FF2B5EF4-FFF2-40B4-BE49-F238E27FC236}">
                <a16:creationId xmlns:a16="http://schemas.microsoft.com/office/drawing/2014/main" id="{514BF583-ACDB-4B5F-AF74-617989235FD4}"/>
              </a:ext>
            </a:extLst>
          </p:cNvPr>
          <p:cNvSpPr>
            <a:spLocks noGrp="1"/>
          </p:cNvSpPr>
          <p:nvPr>
            <p:ph type="body" sz="quarter" idx="23"/>
          </p:nvPr>
        </p:nvSpPr>
        <p:spPr>
          <a:xfrm>
            <a:off x="645721" y="3253705"/>
            <a:ext cx="2234855" cy="1484828"/>
          </a:xfrm>
        </p:spPr>
        <p:txBody>
          <a:bodyPr lIns="0" tIns="0" rIns="0" bIns="0"/>
          <a:lstStyle>
            <a:lvl1pPr algn="l">
              <a:spcBef>
                <a:spcPts val="0"/>
              </a:spcBef>
              <a:spcAft>
                <a:spcPts val="451"/>
              </a:spcAft>
              <a:defRPr sz="1351">
                <a:solidFill>
                  <a:schemeClr val="accent1"/>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7" name="Text Placeholder 20">
            <a:extLst>
              <a:ext uri="{FF2B5EF4-FFF2-40B4-BE49-F238E27FC236}">
                <a16:creationId xmlns:a16="http://schemas.microsoft.com/office/drawing/2014/main" id="{5155FE8A-BBC3-4C26-AC15-68B06D99C66A}"/>
              </a:ext>
            </a:extLst>
          </p:cNvPr>
          <p:cNvSpPr>
            <a:spLocks noGrp="1"/>
          </p:cNvSpPr>
          <p:nvPr>
            <p:ph type="body" sz="quarter" idx="24"/>
          </p:nvPr>
        </p:nvSpPr>
        <p:spPr>
          <a:xfrm>
            <a:off x="3454573" y="3253705"/>
            <a:ext cx="2234855" cy="1484828"/>
          </a:xfrm>
        </p:spPr>
        <p:txBody>
          <a:bodyPr lIns="0" tIns="0" rIns="0" bIns="0"/>
          <a:lstStyle>
            <a:lvl1pPr algn="l">
              <a:spcBef>
                <a:spcPts val="0"/>
              </a:spcBef>
              <a:spcAft>
                <a:spcPts val="451"/>
              </a:spcAft>
              <a:defRPr sz="1351">
                <a:solidFill>
                  <a:schemeClr val="accent1"/>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8" name="Text Placeholder 20">
            <a:extLst>
              <a:ext uri="{FF2B5EF4-FFF2-40B4-BE49-F238E27FC236}">
                <a16:creationId xmlns:a16="http://schemas.microsoft.com/office/drawing/2014/main" id="{D0230747-CB46-4671-AFA8-58E76552AD26}"/>
              </a:ext>
            </a:extLst>
          </p:cNvPr>
          <p:cNvSpPr>
            <a:spLocks noGrp="1"/>
          </p:cNvSpPr>
          <p:nvPr>
            <p:ph type="body" sz="quarter" idx="25"/>
          </p:nvPr>
        </p:nvSpPr>
        <p:spPr>
          <a:xfrm>
            <a:off x="6317004" y="3253705"/>
            <a:ext cx="2234855" cy="1484828"/>
          </a:xfrm>
        </p:spPr>
        <p:txBody>
          <a:bodyPr lIns="0" tIns="0" rIns="0" bIns="0"/>
          <a:lstStyle>
            <a:lvl1pPr algn="l">
              <a:spcBef>
                <a:spcPts val="0"/>
              </a:spcBef>
              <a:spcAft>
                <a:spcPts val="451"/>
              </a:spcAft>
              <a:defRPr sz="1351">
                <a:solidFill>
                  <a:schemeClr val="accent1"/>
                </a:solidFill>
              </a:defRPr>
            </a:lvl1pPr>
            <a:lvl2pPr algn="l">
              <a:spcBef>
                <a:spcPts val="0"/>
              </a:spcBef>
              <a:defRPr sz="1125">
                <a:solidFill>
                  <a:schemeClr val="tx1"/>
                </a:solidFill>
              </a:defRPr>
            </a:lvl2pPr>
            <a:lvl3pPr marL="136925" indent="-136925" algn="l">
              <a:spcBef>
                <a:spcPts val="0"/>
              </a:spcBef>
              <a:buFont typeface="Arial" panose="020B0604020202020204" pitchFamily="34" charset="0"/>
              <a:buChar char="•"/>
              <a:defRPr sz="1125">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1903594595"/>
      </p:ext>
    </p:extLst>
  </p:cSld>
  <p:clrMapOvr>
    <a:overrideClrMapping bg1="lt1" tx1="dk1" bg2="lt2" tx2="dk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1263"/>
            <a:ext cx="9144000" cy="5164763"/>
          </a:xfrm>
          <a:prstGeom prst="rect">
            <a:avLst/>
          </a:prstGeom>
        </p:spPr>
      </p:pic>
      <p:sp>
        <p:nvSpPr>
          <p:cNvPr id="9" name="Title 1"/>
          <p:cNvSpPr>
            <a:spLocks noGrp="1"/>
          </p:cNvSpPr>
          <p:nvPr>
            <p:ph type="title" hasCustomPrompt="1"/>
          </p:nvPr>
        </p:nvSpPr>
        <p:spPr>
          <a:xfrm>
            <a:off x="438150" y="2188668"/>
            <a:ext cx="6858000" cy="461665"/>
          </a:xfrm>
          <a:noFill/>
        </p:spPr>
        <p:txBody>
          <a:bodyPr lIns="0" tIns="0" rIns="0" bIns="0" anchor="b" anchorCtr="0">
            <a:spAutoFit/>
          </a:bodyPr>
          <a:lstStyle>
            <a:lvl1pPr>
              <a:defRPr sz="3000" spc="-38"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6858000" cy="230833"/>
          </a:xfrm>
          <a:noFill/>
        </p:spPr>
        <p:txBody>
          <a:bodyPr wrap="square" lIns="0" tIns="0" rIns="0" bIns="0">
            <a:spAutoFit/>
          </a:bodyPr>
          <a:lstStyle>
            <a:lvl1pPr marL="0" indent="0">
              <a:spcBef>
                <a:spcPts val="0"/>
              </a:spcBef>
              <a:buNone/>
              <a:defRPr sz="15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3540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188668"/>
            <a:ext cx="6858000" cy="461665"/>
          </a:xfrm>
          <a:noFill/>
        </p:spPr>
        <p:txBody>
          <a:bodyPr lIns="0" tIns="0" rIns="0" bIns="0" anchor="b" anchorCtr="0">
            <a:spAutoFit/>
          </a:bodyPr>
          <a:lstStyle>
            <a:lvl1pPr>
              <a:defRPr sz="30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6858000" cy="230833"/>
          </a:xfrm>
          <a:noFill/>
        </p:spPr>
        <p:txBody>
          <a:bodyPr wrap="square" lIns="0" tIns="0" rIns="0" bIns="0">
            <a:spAutoFit/>
          </a:bodyPr>
          <a:lstStyle>
            <a:lvl1pPr marL="0" indent="0">
              <a:spcBef>
                <a:spcPts val="0"/>
              </a:spcBef>
              <a:buNone/>
              <a:defRPr sz="15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217516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8264129" cy="1209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5321989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793" y="1075778"/>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334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076325"/>
            <a:ext cx="3908822"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076325"/>
            <a:ext cx="3914775"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1094824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lstStyle/>
          <a:p>
            <a:r>
              <a:rPr lang="en-US"/>
              <a:t>Click to edit Master title style</a:t>
            </a:r>
          </a:p>
        </p:txBody>
      </p:sp>
      <p:sp>
        <p:nvSpPr>
          <p:cNvPr id="4" name="Text Placeholder 3"/>
          <p:cNvSpPr>
            <a:spLocks noGrp="1"/>
          </p:cNvSpPr>
          <p:nvPr>
            <p:ph type="body" sz="quarter" idx="10"/>
          </p:nvPr>
        </p:nvSpPr>
        <p:spPr>
          <a:xfrm>
            <a:off x="438150"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252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438150"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438150" y="1563291"/>
            <a:ext cx="3914775" cy="1209562"/>
          </a:xfrm>
        </p:spPr>
        <p:txBody>
          <a:bodyPr>
            <a:spAutoFit/>
          </a:bodyPr>
          <a:lstStyle>
            <a:lvl1pPr marL="128588" indent="-128588">
              <a:defRPr lang="en-US" sz="1800" dirty="0"/>
            </a:lvl1pPr>
            <a:lvl2pPr marL="257175" indent="-128588">
              <a:defRPr lang="en-US" dirty="0"/>
            </a:lvl2pPr>
            <a:lvl3pPr marL="385763" indent="-128588">
              <a:defRPr lang="en-US" dirty="0"/>
            </a:lvl3pPr>
            <a:lvl4pPr marL="500063" indent="-114300">
              <a:defRPr lang="en-US" dirty="0"/>
            </a:lvl4pPr>
            <a:lvl5pPr marL="595313" indent="-904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4798219"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4798219" y="1563291"/>
            <a:ext cx="3914775" cy="1209562"/>
          </a:xfrm>
        </p:spPr>
        <p:txBody>
          <a:bodyPr>
            <a:spAutoFit/>
          </a:bodyPr>
          <a:lstStyle>
            <a:lvl1pPr marL="128588" indent="-128588">
              <a:defRPr lang="en-US" sz="1800" dirty="0"/>
            </a:lvl1pPr>
            <a:lvl2pPr marL="257175" indent="-128588">
              <a:defRPr lang="en-US" dirty="0"/>
            </a:lvl2pPr>
            <a:lvl3pPr marL="385763" indent="-128588">
              <a:defRPr lang="en-US" dirty="0"/>
            </a:lvl3pPr>
            <a:lvl4pPr marL="514350" indent="-102394">
              <a:defRPr lang="en-US" dirty="0"/>
            </a:lvl4pPr>
            <a:lvl5pPr marL="595313" indent="-904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6281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438150"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441723" y="1560909"/>
            <a:ext cx="3911203" cy="116339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4798219" y="1077517"/>
            <a:ext cx="3914775" cy="323165"/>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4795839" y="1560909"/>
            <a:ext cx="3911203" cy="116339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812883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9"/>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38913"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38913" y="1793081"/>
            <a:ext cx="2448306" cy="1320362"/>
          </a:xfrm>
        </p:spPr>
        <p:txBody>
          <a:bodyPr wrap="square">
            <a:spAutoFit/>
          </a:bodyPr>
          <a:lstStyle>
            <a:lvl1pPr marL="132160" indent="-132160">
              <a:defRPr lang="en-US" sz="1500" dirty="0"/>
            </a:lvl1pPr>
            <a:lvl2pPr marL="241697" indent="-113110">
              <a:defRPr lang="en-US" sz="1350" dirty="0"/>
            </a:lvl2pPr>
            <a:lvl3pPr marL="350044" indent="-103585">
              <a:defRPr lang="en-US" dirty="0"/>
            </a:lvl3pPr>
            <a:lvl4pPr marL="446485" indent="-96441">
              <a:defRPr lang="en-US" dirty="0"/>
            </a:lvl4pPr>
            <a:lvl5pPr marL="548879" indent="-9167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347847"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347847" y="1788101"/>
            <a:ext cx="2448306" cy="1320362"/>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256781" y="1078706"/>
            <a:ext cx="2448306" cy="507831"/>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256781" y="1793081"/>
            <a:ext cx="2448306" cy="1320362"/>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31782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38151" y="1078707"/>
            <a:ext cx="1899047"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1" y="171233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59844" y="1078707"/>
            <a:ext cx="1900238"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59844" y="170735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83157" y="1078707"/>
            <a:ext cx="1899047"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83157" y="171233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804850" y="1078707"/>
            <a:ext cx="1900238" cy="461665"/>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804850" y="1707357"/>
            <a:ext cx="1899047" cy="12741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82305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3 Boxes">
    <p:bg>
      <p:bgPr>
        <a:solidFill>
          <a:srgbClr val="D14900"/>
        </a:solidFill>
        <a:effectLst/>
      </p:bgPr>
    </p:bg>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8E624675-EDC3-48EB-96A8-C69240EB0CA4}"/>
              </a:ext>
            </a:extLst>
          </p:cNvPr>
          <p:cNvSpPr/>
          <p:nvPr userDrawn="1"/>
        </p:nvSpPr>
        <p:spPr>
          <a:xfrm>
            <a:off x="3248789" y="1178425"/>
            <a:ext cx="2700000" cy="3588839"/>
          </a:xfrm>
          <a:prstGeom prst="round2SameRect">
            <a:avLst>
              <a:gd name="adj1" fmla="val 16667"/>
              <a:gd name="adj2" fmla="val 4752"/>
            </a:avLst>
          </a:prstGeom>
          <a:solidFill>
            <a:srgbClr val="FFFFFF"/>
          </a:solidFill>
        </p:spPr>
      </p:sp>
      <p:sp>
        <p:nvSpPr>
          <p:cNvPr id="14" name="Object 2">
            <a:extLst>
              <a:ext uri="{FF2B5EF4-FFF2-40B4-BE49-F238E27FC236}">
                <a16:creationId xmlns:a16="http://schemas.microsoft.com/office/drawing/2014/main" id="{82E6C06A-D037-40F3-AC99-9CFECCBDCCF8}"/>
              </a:ext>
            </a:extLst>
          </p:cNvPr>
          <p:cNvSpPr/>
          <p:nvPr userDrawn="1"/>
        </p:nvSpPr>
        <p:spPr>
          <a:xfrm>
            <a:off x="6084431" y="1178425"/>
            <a:ext cx="2700000" cy="3588839"/>
          </a:xfrm>
          <a:prstGeom prst="round2SameRect">
            <a:avLst>
              <a:gd name="adj1" fmla="val 16667"/>
              <a:gd name="adj2" fmla="val 4752"/>
            </a:avLst>
          </a:prstGeom>
          <a:solidFill>
            <a:srgbClr val="FFFFFF"/>
          </a:solidFill>
        </p:spPr>
      </p:sp>
      <p:sp>
        <p:nvSpPr>
          <p:cNvPr id="15" name="Object 2">
            <a:extLst>
              <a:ext uri="{FF2B5EF4-FFF2-40B4-BE49-F238E27FC236}">
                <a16:creationId xmlns:a16="http://schemas.microsoft.com/office/drawing/2014/main" id="{70B77E3E-FC47-46F6-8F92-FD6F76451380}"/>
              </a:ext>
            </a:extLst>
          </p:cNvPr>
          <p:cNvSpPr/>
          <p:nvPr userDrawn="1"/>
        </p:nvSpPr>
        <p:spPr>
          <a:xfrm>
            <a:off x="413148" y="1178425"/>
            <a:ext cx="2700000" cy="3588839"/>
          </a:xfrm>
          <a:prstGeom prst="round2SameRect">
            <a:avLst>
              <a:gd name="adj1" fmla="val 16667"/>
              <a:gd name="adj2" fmla="val 4752"/>
            </a:avLst>
          </a:prstGeom>
          <a:solidFill>
            <a:srgbClr val="FFFFFF"/>
          </a:solidFill>
        </p:spPr>
      </p:sp>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413148" y="238125"/>
            <a:ext cx="8371283" cy="562439"/>
          </a:xfrm>
        </p:spPr>
        <p:txBody>
          <a:bodyPr anchor="ctr"/>
          <a:lstStyle>
            <a:lvl1pPr>
              <a:defRPr sz="285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DC183422-D8F7-4455-A219-13EAAD2D3D94}"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42" name="Text Placeholder 20">
            <a:extLst>
              <a:ext uri="{FF2B5EF4-FFF2-40B4-BE49-F238E27FC236}">
                <a16:creationId xmlns:a16="http://schemas.microsoft.com/office/drawing/2014/main" id="{8126653E-7396-4191-B0B1-9BA8527CBC6B}"/>
              </a:ext>
            </a:extLst>
          </p:cNvPr>
          <p:cNvSpPr>
            <a:spLocks noGrp="1"/>
          </p:cNvSpPr>
          <p:nvPr>
            <p:ph type="body" sz="quarter" idx="20"/>
          </p:nvPr>
        </p:nvSpPr>
        <p:spPr>
          <a:xfrm>
            <a:off x="645721" y="1453896"/>
            <a:ext cx="2234855" cy="3125986"/>
          </a:xfrm>
        </p:spPr>
        <p:txBody>
          <a:bodyPr lIns="0" tIns="0" rIns="0" bIns="0"/>
          <a:lstStyle>
            <a:lvl1pPr algn="l">
              <a:spcBef>
                <a:spcPts val="0"/>
              </a:spcBef>
              <a:spcAft>
                <a:spcPts val="451"/>
              </a:spcAft>
              <a:defRPr sz="1500">
                <a:solidFill>
                  <a:srgbClr val="D14900"/>
                </a:solidFill>
              </a:defRPr>
            </a:lvl1pPr>
            <a:lvl2pPr algn="l">
              <a:spcBef>
                <a:spcPts val="0"/>
              </a:spcBef>
              <a:defRPr sz="1351">
                <a:solidFill>
                  <a:schemeClr val="tx1"/>
                </a:solidFill>
              </a:defRPr>
            </a:lvl2pPr>
            <a:lvl3pPr marL="136925" indent="-136925" algn="l">
              <a:spcBef>
                <a:spcPts val="0"/>
              </a:spcBef>
              <a:buFont typeface="Arial" panose="020B0604020202020204" pitchFamily="34" charset="0"/>
              <a:buChar char="•"/>
              <a:tabLst/>
              <a:defRPr sz="1351">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3" name="Text Placeholder 20">
            <a:extLst>
              <a:ext uri="{FF2B5EF4-FFF2-40B4-BE49-F238E27FC236}">
                <a16:creationId xmlns:a16="http://schemas.microsoft.com/office/drawing/2014/main" id="{12F4F9E0-941C-4F52-BED9-E8207FFBAD0C}"/>
              </a:ext>
            </a:extLst>
          </p:cNvPr>
          <p:cNvSpPr>
            <a:spLocks noGrp="1"/>
          </p:cNvSpPr>
          <p:nvPr>
            <p:ph type="body" sz="quarter" idx="21"/>
          </p:nvPr>
        </p:nvSpPr>
        <p:spPr>
          <a:xfrm>
            <a:off x="3481177" y="1453896"/>
            <a:ext cx="2234855" cy="3125986"/>
          </a:xfrm>
        </p:spPr>
        <p:txBody>
          <a:bodyPr lIns="0" tIns="0" rIns="0" bIns="0"/>
          <a:lstStyle>
            <a:lvl1pPr algn="l">
              <a:spcBef>
                <a:spcPts val="0"/>
              </a:spcBef>
              <a:spcAft>
                <a:spcPts val="451"/>
              </a:spcAft>
              <a:defRPr sz="1500">
                <a:solidFill>
                  <a:srgbClr val="D14900"/>
                </a:solidFill>
              </a:defRPr>
            </a:lvl1pPr>
            <a:lvl2pPr algn="l">
              <a:spcBef>
                <a:spcPts val="0"/>
              </a:spcBef>
              <a:defRPr sz="1351">
                <a:solidFill>
                  <a:schemeClr val="tx1"/>
                </a:solidFill>
              </a:defRPr>
            </a:lvl2pPr>
            <a:lvl3pPr marL="136925" indent="-136925" algn="l">
              <a:spcBef>
                <a:spcPts val="0"/>
              </a:spcBef>
              <a:buFont typeface="Arial" panose="020B0604020202020204" pitchFamily="34" charset="0"/>
              <a:buChar char="•"/>
              <a:tabLst/>
              <a:defRPr sz="1351">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4" name="Text Placeholder 20">
            <a:extLst>
              <a:ext uri="{FF2B5EF4-FFF2-40B4-BE49-F238E27FC236}">
                <a16:creationId xmlns:a16="http://schemas.microsoft.com/office/drawing/2014/main" id="{62D9CBCF-FA60-42DA-9DE2-7CF9C6012C92}"/>
              </a:ext>
            </a:extLst>
          </p:cNvPr>
          <p:cNvSpPr>
            <a:spLocks noGrp="1"/>
          </p:cNvSpPr>
          <p:nvPr>
            <p:ph type="body" sz="quarter" idx="22"/>
          </p:nvPr>
        </p:nvSpPr>
        <p:spPr>
          <a:xfrm>
            <a:off x="6317096" y="1453896"/>
            <a:ext cx="2234855" cy="3125986"/>
          </a:xfrm>
        </p:spPr>
        <p:txBody>
          <a:bodyPr lIns="0" tIns="0" rIns="0" bIns="0"/>
          <a:lstStyle>
            <a:lvl1pPr algn="l">
              <a:spcBef>
                <a:spcPts val="0"/>
              </a:spcBef>
              <a:spcAft>
                <a:spcPts val="451"/>
              </a:spcAft>
              <a:defRPr sz="1500">
                <a:solidFill>
                  <a:srgbClr val="D14900"/>
                </a:solidFill>
              </a:defRPr>
            </a:lvl1pPr>
            <a:lvl2pPr algn="l">
              <a:spcBef>
                <a:spcPts val="0"/>
              </a:spcBef>
              <a:defRPr sz="1351">
                <a:solidFill>
                  <a:schemeClr val="tx1"/>
                </a:solidFill>
              </a:defRPr>
            </a:lvl2pPr>
            <a:lvl3pPr marL="136925" indent="-136925" algn="l">
              <a:spcBef>
                <a:spcPts val="0"/>
              </a:spcBef>
              <a:buFont typeface="Arial" panose="020B0604020202020204" pitchFamily="34" charset="0"/>
              <a:buChar char="•"/>
              <a:tabLst/>
              <a:defRPr sz="1351">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120985302"/>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438150"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0" y="171233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136755"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136755" y="170735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3835361"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3835361" y="171233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5533966"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5533966" y="170735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7232571" y="1078707"/>
            <a:ext cx="1474470" cy="369332"/>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7232571" y="1707357"/>
            <a:ext cx="1474470" cy="1089529"/>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8972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4964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41198" y="2156252"/>
            <a:ext cx="3095769" cy="830997"/>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679436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342900"/>
            <a:ext cx="4131314" cy="295466"/>
          </a:xfrm>
        </p:spPr>
        <p:txBody>
          <a:bodyPr tIns="64008"/>
          <a:lstStyle>
            <a:lvl1pPr>
              <a:defRPr sz="15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23681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41197" y="1512152"/>
            <a:ext cx="3118772" cy="83099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38150" y="2651655"/>
            <a:ext cx="3121819" cy="253916"/>
          </a:xfrm>
        </p:spPr>
        <p:txBody>
          <a:bodyPr/>
          <a:lstStyle>
            <a:lvl1pPr marL="0" indent="0">
              <a:buNone/>
              <a:defRPr sz="165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4000500" y="0"/>
            <a:ext cx="5143500" cy="51435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9351110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441197" y="2155061"/>
            <a:ext cx="3119963" cy="830997"/>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00500" y="0"/>
            <a:ext cx="5143500" cy="51435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8645286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8" y="2234804"/>
            <a:ext cx="3122344" cy="646331"/>
          </a:xfrm>
        </p:spPr>
        <p:txBody>
          <a:bodyPr anchor="t"/>
          <a:lstStyle>
            <a:lvl1pPr>
              <a:defRPr sz="21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4000500" y="0"/>
            <a:ext cx="5143500" cy="51435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4562858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743200"/>
            <a:ext cx="9144000" cy="24003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27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9906671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4251960" cy="51435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27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41330926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892040" y="0"/>
            <a:ext cx="4251960" cy="51435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27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4727899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413149" y="886368"/>
            <a:ext cx="8097440" cy="1342979"/>
          </a:xfrm>
        </p:spPr>
        <p:txBody>
          <a:bodyPr anchor="b"/>
          <a:lstStyle>
            <a:lvl1pPr>
              <a:defRPr sz="4050" b="1" baseline="0">
                <a:latin typeface="Verdana" panose="020B060403050404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D84545-A2E7-41DB-811D-628FC047DBE8}"/>
              </a:ext>
            </a:extLst>
          </p:cNvPr>
          <p:cNvSpPr>
            <a:spLocks noGrp="1"/>
          </p:cNvSpPr>
          <p:nvPr>
            <p:ph type="body" idx="1"/>
          </p:nvPr>
        </p:nvSpPr>
        <p:spPr>
          <a:xfrm>
            <a:off x="413149" y="2505403"/>
            <a:ext cx="8097440" cy="2061836"/>
          </a:xfrm>
        </p:spPr>
        <p:txBody>
          <a:bodyPr/>
          <a:lstStyle>
            <a:lvl1pPr marL="0" indent="0">
              <a:buNone/>
              <a:defRPr sz="2700">
                <a:solidFill>
                  <a:srgbClr val="D14900"/>
                </a:solidFill>
              </a:defRPr>
            </a:lvl1pPr>
            <a:lvl2pPr marL="342908" indent="0">
              <a:buNone/>
              <a:defRPr sz="1500">
                <a:solidFill>
                  <a:schemeClr val="tx1">
                    <a:tint val="75000"/>
                  </a:schemeClr>
                </a:solidFill>
              </a:defRPr>
            </a:lvl2pPr>
            <a:lvl3pPr marL="685817" indent="0">
              <a:buNone/>
              <a:defRPr sz="1351">
                <a:solidFill>
                  <a:schemeClr val="tx1">
                    <a:tint val="75000"/>
                  </a:schemeClr>
                </a:solidFill>
              </a:defRPr>
            </a:lvl3pPr>
            <a:lvl4pPr marL="1028726" indent="0">
              <a:buNone/>
              <a:defRPr sz="1200">
                <a:solidFill>
                  <a:schemeClr val="tx1">
                    <a:tint val="75000"/>
                  </a:schemeClr>
                </a:solidFill>
              </a:defRPr>
            </a:lvl4pPr>
            <a:lvl5pPr marL="1371635" indent="0">
              <a:buNone/>
              <a:defRPr sz="1200">
                <a:solidFill>
                  <a:schemeClr val="tx1">
                    <a:tint val="75000"/>
                  </a:schemeClr>
                </a:solidFill>
              </a:defRPr>
            </a:lvl5pPr>
            <a:lvl6pPr marL="1714543"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30465A0C-4B9E-4E00-A3B0-08162D198058}"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292471215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4077096"/>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9144000" cy="3429000"/>
          </a:xfrm>
          <a:blipFill>
            <a:blip r:embed="rId2"/>
            <a:stretch>
              <a:fillRect/>
            </a:stretch>
          </a:blipFill>
        </p:spPr>
        <p:txBody>
          <a:bodyPr vert="horz" wrap="square" lIns="0" tIns="128016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19698184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649715"/>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786" y="1714500"/>
            <a:ext cx="9144000" cy="3429000"/>
          </a:xfrm>
          <a:blipFill>
            <a:blip r:embed="rId2"/>
            <a:stretch>
              <a:fillRect/>
            </a:stretch>
          </a:blipFill>
        </p:spPr>
        <p:txBody>
          <a:bodyPr vert="horz" wrap="square" lIns="0" tIns="137160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65617935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42672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1519238"/>
            <a:ext cx="4025646" cy="2606040"/>
          </a:xfrm>
          <a:blipFill>
            <a:blip r:embed="rId2"/>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42672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79441" y="1519238"/>
            <a:ext cx="4025646" cy="2606040"/>
          </a:xfrm>
          <a:blipFill>
            <a:blip r:embed="rId3"/>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4974746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42672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268980" y="42672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268980" y="1519238"/>
            <a:ext cx="2606040" cy="2606040"/>
          </a:xfrm>
          <a:blipFill>
            <a:blip r:embed="rId3"/>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100764" y="42672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099047" y="1519238"/>
            <a:ext cx="2606040" cy="2606040"/>
          </a:xfrm>
          <a:blipFill>
            <a:blip r:embed="rId4"/>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27089507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3565454"/>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2560431" y="3565454"/>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2560431" y="1519238"/>
            <a:ext cx="1899666" cy="1899666"/>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3903" y="3565454"/>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83903" y="1519238"/>
            <a:ext cx="1899666" cy="1899666"/>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6807375" y="3565454"/>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6805421" y="1519238"/>
            <a:ext cx="1899666" cy="1899666"/>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3091331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649930"/>
            <a:ext cx="8263890" cy="4154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4000500"/>
            <a:ext cx="3669030" cy="207749"/>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4546854" cy="2105406"/>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036058" y="4000500"/>
            <a:ext cx="3669030" cy="207749"/>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597146" y="1714500"/>
            <a:ext cx="4546854" cy="2105406"/>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2821970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649929"/>
            <a:ext cx="8263890" cy="4154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3600450"/>
            <a:ext cx="2139696"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3017520" cy="17145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502152" y="3599557"/>
            <a:ext cx="2139696"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3240" y="1714500"/>
            <a:ext cx="3017520" cy="17145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565392" y="3599558"/>
            <a:ext cx="2139696"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6480" y="1714500"/>
            <a:ext cx="3017520" cy="17145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0665725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649930"/>
            <a:ext cx="8263890" cy="4154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3600450"/>
            <a:ext cx="1371600"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2249424" cy="17145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37104" y="3599557"/>
            <a:ext cx="1371600"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298192" y="1714500"/>
            <a:ext cx="2249424" cy="17145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035296" y="3599558"/>
            <a:ext cx="1371600"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596384" y="1714500"/>
            <a:ext cx="2249424" cy="17145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333488" y="3599557"/>
            <a:ext cx="1371600"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6894576" y="1714500"/>
            <a:ext cx="2249424" cy="1714500"/>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7007000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649930"/>
            <a:ext cx="8263890" cy="4154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19456" y="3600450"/>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1789938" cy="17145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057972" y="3599557"/>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1838516" y="1714500"/>
            <a:ext cx="1789938" cy="17145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3896487" y="3599558"/>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3677031" y="1714500"/>
            <a:ext cx="1789938" cy="17145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5735003" y="3599557"/>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5515547" y="1714500"/>
            <a:ext cx="1789938" cy="1714500"/>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7573518" y="3599557"/>
            <a:ext cx="1351026"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7354062" y="1714500"/>
            <a:ext cx="1789938" cy="1714500"/>
          </a:xfrm>
          <a:blipFill>
            <a:blip r:embed="rId6"/>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4721560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652311"/>
            <a:ext cx="8263890" cy="4154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528430" y="1714500"/>
            <a:ext cx="1735074" cy="173507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528430"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704463" y="1714500"/>
            <a:ext cx="1735074" cy="173507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704463"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880497" y="1714500"/>
            <a:ext cx="1735074" cy="173507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880497"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0374738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188A-8987-4767-8A67-593853F7903A}"/>
              </a:ext>
            </a:extLst>
          </p:cNvPr>
          <p:cNvSpPr>
            <a:spLocks noGrp="1"/>
          </p:cNvSpPr>
          <p:nvPr>
            <p:ph type="title"/>
          </p:nvPr>
        </p:nvSpPr>
        <p:spPr>
          <a:xfrm>
            <a:off x="714197" y="1045566"/>
            <a:ext cx="7796391" cy="2322476"/>
          </a:xfrm>
        </p:spPr>
        <p:txBody>
          <a:bodyPr anchor="b">
            <a:normAutofit/>
          </a:bodyPr>
          <a:lstStyle>
            <a:lvl1pPr>
              <a:defRPr sz="3600">
                <a:solidFill>
                  <a:srgbClr val="D14900"/>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D84545-A2E7-41DB-811D-628FC047DBE8}"/>
              </a:ext>
            </a:extLst>
          </p:cNvPr>
          <p:cNvSpPr>
            <a:spLocks noGrp="1"/>
          </p:cNvSpPr>
          <p:nvPr>
            <p:ph type="body" idx="1" hasCustomPrompt="1"/>
          </p:nvPr>
        </p:nvSpPr>
        <p:spPr>
          <a:xfrm>
            <a:off x="714197" y="3442097"/>
            <a:ext cx="7796391" cy="971507"/>
          </a:xfrm>
        </p:spPr>
        <p:txBody>
          <a:bodyPr/>
          <a:lstStyle>
            <a:lvl1pPr marL="0" indent="0">
              <a:buNone/>
              <a:defRPr sz="1800">
                <a:solidFill>
                  <a:schemeClr val="accent2"/>
                </a:solidFill>
              </a:defRPr>
            </a:lvl1pPr>
            <a:lvl2pPr marL="342908" indent="0">
              <a:buNone/>
              <a:defRPr sz="1500">
                <a:solidFill>
                  <a:schemeClr val="tx1">
                    <a:tint val="75000"/>
                  </a:schemeClr>
                </a:solidFill>
              </a:defRPr>
            </a:lvl2pPr>
            <a:lvl3pPr marL="685817" indent="0">
              <a:buNone/>
              <a:defRPr sz="1351">
                <a:solidFill>
                  <a:schemeClr val="tx1">
                    <a:tint val="75000"/>
                  </a:schemeClr>
                </a:solidFill>
              </a:defRPr>
            </a:lvl3pPr>
            <a:lvl4pPr marL="1028726" indent="0">
              <a:buNone/>
              <a:defRPr sz="1200">
                <a:solidFill>
                  <a:schemeClr val="tx1">
                    <a:tint val="75000"/>
                  </a:schemeClr>
                </a:solidFill>
              </a:defRPr>
            </a:lvl4pPr>
            <a:lvl5pPr marL="1371635" indent="0">
              <a:buNone/>
              <a:defRPr sz="1200">
                <a:solidFill>
                  <a:schemeClr val="tx1">
                    <a:tint val="75000"/>
                  </a:schemeClr>
                </a:solidFill>
              </a:defRPr>
            </a:lvl5pPr>
            <a:lvl6pPr marL="1714543"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en-US"/>
              <a:t>Speaker name </a:t>
            </a:r>
          </a:p>
        </p:txBody>
      </p:sp>
      <p:sp>
        <p:nvSpPr>
          <p:cNvPr id="4" name="Date Placeholder 3">
            <a:extLst>
              <a:ext uri="{FF2B5EF4-FFF2-40B4-BE49-F238E27FC236}">
                <a16:creationId xmlns:a16="http://schemas.microsoft.com/office/drawing/2014/main" id="{B72801F2-E7BF-407F-8169-98A5A79C5122}"/>
              </a:ext>
            </a:extLst>
          </p:cNvPr>
          <p:cNvSpPr>
            <a:spLocks noGrp="1"/>
          </p:cNvSpPr>
          <p:nvPr>
            <p:ph type="dt" sz="half" idx="10"/>
          </p:nvPr>
        </p:nvSpPr>
        <p:spPr/>
        <p:txBody>
          <a:bodyPr/>
          <a:lstStyle/>
          <a:p>
            <a:fld id="{D284C8B6-9846-49F0-BBF0-4C6213B66ABD}" type="datetime1">
              <a:rPr lang="en-GB" smtClean="0"/>
              <a:t>11/04/2024</a:t>
            </a:fld>
            <a:endParaRPr lang="en-GB"/>
          </a:p>
        </p:txBody>
      </p:sp>
      <p:sp>
        <p:nvSpPr>
          <p:cNvPr id="5" name="Footer Placeholder 4">
            <a:extLst>
              <a:ext uri="{FF2B5EF4-FFF2-40B4-BE49-F238E27FC236}">
                <a16:creationId xmlns:a16="http://schemas.microsoft.com/office/drawing/2014/main"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0" name="Frame 9">
            <a:extLst>
              <a:ext uri="{FF2B5EF4-FFF2-40B4-BE49-F238E27FC236}">
                <a16:creationId xmlns:a16="http://schemas.microsoft.com/office/drawing/2014/main" id="{7251E4C9-7E36-4742-9F64-2C0850859AF2}"/>
              </a:ext>
            </a:extLst>
          </p:cNvPr>
          <p:cNvSpPr/>
          <p:nvPr userDrawn="1"/>
        </p:nvSpPr>
        <p:spPr>
          <a:xfrm>
            <a:off x="0" y="0"/>
            <a:ext cx="9144000" cy="5143500"/>
          </a:xfrm>
          <a:prstGeom prst="frame">
            <a:avLst>
              <a:gd name="adj1" fmla="val 68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latin typeface="Verdana" panose="020B0604030504040204" pitchFamily="34" charset="0"/>
            </a:endParaRPr>
          </a:p>
        </p:txBody>
      </p:sp>
    </p:spTree>
    <p:extLst>
      <p:ext uri="{BB962C8B-B14F-4D97-AF65-F5344CB8AC3E}">
        <p14:creationId xmlns:p14="http://schemas.microsoft.com/office/powerpoint/2010/main" val="39219743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647844"/>
            <a:ext cx="8263890" cy="4154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1714500"/>
            <a:ext cx="1735074" cy="173507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615438" y="1714500"/>
            <a:ext cx="1735074" cy="173507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615438"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4792725" y="1714500"/>
            <a:ext cx="1735074" cy="173507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4792725"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6970013" y="1714500"/>
            <a:ext cx="1735074" cy="1735074"/>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6970013" y="3600450"/>
            <a:ext cx="1735074" cy="415498"/>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9485708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647844"/>
            <a:ext cx="8263890" cy="4154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1714500"/>
            <a:ext cx="1303020" cy="130302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179130" y="1714500"/>
            <a:ext cx="1303020" cy="130302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179130"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3920490" y="1714500"/>
            <a:ext cx="1303020" cy="130302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3920490"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5661089" y="1714500"/>
            <a:ext cx="1303020" cy="130302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5661089"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7402067" y="1714500"/>
            <a:ext cx="1303020" cy="130302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7402067" y="3176588"/>
            <a:ext cx="1303020" cy="623248"/>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8381354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38913" y="1732359"/>
            <a:ext cx="2386520" cy="4154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3267075" y="1732360"/>
            <a:ext cx="5439966" cy="323165"/>
          </a:xfrm>
        </p:spPr>
        <p:txBody>
          <a:bodyPr anchor="t"/>
          <a:lstStyle>
            <a:lvl1pPr marL="173831" indent="-173831">
              <a:spcAft>
                <a:spcPts val="45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438912" y="1514475"/>
            <a:ext cx="238658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3265893" y="1514475"/>
            <a:ext cx="5441149"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1857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2362811"/>
            <a:ext cx="2386520" cy="4154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2408977"/>
            <a:ext cx="5000625" cy="323165"/>
          </a:xfrm>
        </p:spPr>
        <p:txBody>
          <a:bodyPr anchor="ctr"/>
          <a:lstStyle>
            <a:lvl1pPr marL="173831" indent="-173831">
              <a:spcAft>
                <a:spcPts val="45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3267075" y="1933575"/>
            <a:ext cx="0" cy="127635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9330508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077516"/>
            <a:ext cx="9144000" cy="406598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077516"/>
            <a:ext cx="2841269" cy="36920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1574483"/>
            <a:ext cx="8263890" cy="276999"/>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915" indent="0">
              <a:buNone/>
              <a:tabLst>
                <a:tab pos="258366" algn="l"/>
              </a:tabLst>
              <a:defRPr sz="1800">
                <a:solidFill>
                  <a:schemeClr val="tx1"/>
                </a:solidFill>
                <a:latin typeface="Consolas" panose="020B0609020204030204" pitchFamily="49" charset="0"/>
                <a:cs typeface="Consolas" panose="020B0609020204030204" pitchFamily="49" charset="0"/>
              </a:defRPr>
            </a:lvl2pPr>
            <a:lvl3pPr marL="438455" indent="0">
              <a:buNone/>
              <a:tabLst>
                <a:tab pos="427435" algn="l"/>
              </a:tabLst>
              <a:defRPr sz="1800">
                <a:solidFill>
                  <a:schemeClr val="tx1"/>
                </a:solidFill>
                <a:latin typeface="Consolas" panose="020B0609020204030204" pitchFamily="49" charset="0"/>
                <a:cs typeface="Consolas" panose="020B0609020204030204" pitchFamily="49" charset="0"/>
              </a:defRPr>
            </a:lvl3pPr>
            <a:lvl4pPr marL="610922" indent="0">
              <a:buNone/>
              <a:tabLst>
                <a:tab pos="600075" algn="l"/>
              </a:tabLst>
              <a:defRPr sz="1800">
                <a:solidFill>
                  <a:schemeClr val="tx1"/>
                </a:solidFill>
                <a:latin typeface="Consolas" panose="020B0609020204030204" pitchFamily="49" charset="0"/>
                <a:cs typeface="Consolas" panose="020B0609020204030204" pitchFamily="49" charset="0"/>
              </a:defRPr>
            </a:lvl4pPr>
            <a:lvl5pPr marL="788248" indent="0">
              <a:buNone/>
              <a:tabLst>
                <a:tab pos="771525" algn="l"/>
              </a:tabLst>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9772926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39793" y="923011"/>
            <a:ext cx="8263890" cy="276999"/>
          </a:xfrm>
        </p:spPr>
        <p:txBody>
          <a:bodyPr wrap="square">
            <a:spAutoFit/>
          </a:bodyPr>
          <a:lstStyle>
            <a:lvl1pPr marL="0" indent="0">
              <a:spcBef>
                <a:spcPts val="450"/>
              </a:spcBef>
              <a:spcAft>
                <a:spcPts val="0"/>
              </a:spcAft>
              <a:buNone/>
              <a:defRPr sz="1800">
                <a:solidFill>
                  <a:schemeClr val="tx1"/>
                </a:solidFill>
                <a:latin typeface="+mn-lt"/>
                <a:cs typeface="Segoe UI" panose="020B0502040204020203" pitchFamily="34" charset="0"/>
              </a:defRPr>
            </a:lvl1pPr>
            <a:lvl2pPr marL="171398" indent="0">
              <a:buNone/>
              <a:defRPr sz="180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120353"/>
            <a:ext cx="9144000" cy="302314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120354"/>
            <a:ext cx="2841269" cy="36920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9792" y="2618414"/>
            <a:ext cx="8263890" cy="276999"/>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746016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9144000" cy="302314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41197" y="3168436"/>
            <a:ext cx="8263890" cy="369332"/>
          </a:xfrm>
        </p:spPr>
        <p:txBody>
          <a:bodyPr/>
          <a:lstStyle>
            <a:lvl1pPr>
              <a:defRPr sz="24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2841269" cy="36920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9792" y="495381"/>
            <a:ext cx="8263890" cy="276999"/>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43364" y="3747379"/>
            <a:ext cx="8263890" cy="276999"/>
          </a:xfrm>
        </p:spPr>
        <p:txBody>
          <a:bodyPr wrap="square">
            <a:spAutoFit/>
          </a:bodyPr>
          <a:lstStyle>
            <a:lvl1pPr marL="0" indent="0">
              <a:spcBef>
                <a:spcPts val="450"/>
              </a:spcBef>
              <a:spcAft>
                <a:spcPts val="0"/>
              </a:spcAft>
              <a:buNone/>
              <a:defRPr sz="1800">
                <a:solidFill>
                  <a:schemeClr val="tx1"/>
                </a:solidFill>
                <a:latin typeface="+mn-lt"/>
                <a:cs typeface="Segoe UI" panose="020B0502040204020203" pitchFamily="34" charset="0"/>
              </a:defRPr>
            </a:lvl1pPr>
            <a:lvl2pPr marL="171398" indent="0">
              <a:buNone/>
              <a:defRPr sz="180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Tree>
    <p:extLst>
      <p:ext uri="{BB962C8B-B14F-4D97-AF65-F5344CB8AC3E}">
        <p14:creationId xmlns:p14="http://schemas.microsoft.com/office/powerpoint/2010/main" val="3498985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441198" y="342901"/>
            <a:ext cx="3030665" cy="369332"/>
          </a:xfrm>
        </p:spPr>
        <p:txBody>
          <a:bodyPr/>
          <a:lstStyle>
            <a:lvl1pPr>
              <a:defRPr sz="24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441724" y="1003604"/>
            <a:ext cx="3030139" cy="276999"/>
          </a:xfrm>
        </p:spPr>
        <p:txBody>
          <a:bodyPr wrap="square">
            <a:spAutoFit/>
          </a:bodyPr>
          <a:lstStyle>
            <a:lvl1pPr marL="0" indent="0">
              <a:lnSpc>
                <a:spcPct val="100000"/>
              </a:lnSpc>
              <a:spcBef>
                <a:spcPts val="450"/>
              </a:spcBef>
              <a:spcAft>
                <a:spcPts val="0"/>
              </a:spcAft>
              <a:buNone/>
              <a:defRPr sz="18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45"/>
              </a:spcBef>
              <a:spcAft>
                <a:spcPts val="45"/>
              </a:spcAft>
              <a:buNone/>
              <a:defRPr sz="1800" b="0" i="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3904488" y="0"/>
            <a:ext cx="5239512" cy="51435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3908822" y="0"/>
            <a:ext cx="2841269" cy="4153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50544" y="531890"/>
            <a:ext cx="4351471" cy="276999"/>
          </a:xfrm>
        </p:spPr>
        <p:txBody>
          <a:bodyPr/>
          <a:lstStyle>
            <a:lvl1pPr marL="0" indent="0">
              <a:buNone/>
              <a:tabLst/>
              <a:defRPr sz="1800">
                <a:solidFill>
                  <a:srgbClr val="2F2F2F"/>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242283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5239512" cy="51435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5681662" y="342901"/>
            <a:ext cx="3023425" cy="369332"/>
          </a:xfrm>
        </p:spPr>
        <p:txBody>
          <a:bodyPr/>
          <a:lstStyle>
            <a:lvl1pPr>
              <a:defRPr sz="24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2841269" cy="4153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8150" y="529508"/>
            <a:ext cx="4364831" cy="276999"/>
          </a:xfrm>
        </p:spPr>
        <p:txBody>
          <a:bodyPr/>
          <a:lstStyle>
            <a:lvl1pPr marL="0" indent="0">
              <a:buNone/>
              <a:defRPr sz="1800">
                <a:solidFill>
                  <a:srgbClr val="2F2F2F"/>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681662" y="1002506"/>
            <a:ext cx="3025379" cy="276999"/>
          </a:xfrm>
        </p:spPr>
        <p:txBody>
          <a:bodyPr wrap="square">
            <a:spAutoFit/>
          </a:bodyPr>
          <a:lstStyle>
            <a:lvl1pPr marL="0" indent="0">
              <a:lnSpc>
                <a:spcPct val="100000"/>
              </a:lnSpc>
              <a:spcBef>
                <a:spcPts val="450"/>
              </a:spcBef>
              <a:spcAft>
                <a:spcPts val="0"/>
              </a:spcAft>
              <a:buNone/>
              <a:defRPr sz="18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45"/>
              </a:spcBef>
              <a:spcAft>
                <a:spcPts val="45"/>
              </a:spcAft>
              <a:buNone/>
              <a:defRPr sz="1800" b="0" i="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Tree>
    <p:extLst>
      <p:ext uri="{BB962C8B-B14F-4D97-AF65-F5344CB8AC3E}">
        <p14:creationId xmlns:p14="http://schemas.microsoft.com/office/powerpoint/2010/main" val="2064409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33367"/>
            <a:ext cx="6858000" cy="415499"/>
          </a:xfrm>
          <a:noFill/>
        </p:spPr>
        <p:txBody>
          <a:bodyPr lIns="0" tIns="0" rIns="0" bIns="0" anchor="b" anchorCtr="0">
            <a:spAutoFit/>
          </a:bodyPr>
          <a:lstStyle>
            <a:lvl1pPr algn="l" defTabSz="699557" rtl="0" eaLnBrk="1" latinLnBrk="0" hangingPunct="1">
              <a:lnSpc>
                <a:spcPct val="90000"/>
              </a:lnSpc>
              <a:spcBef>
                <a:spcPct val="0"/>
              </a:spcBef>
              <a:buNone/>
              <a:defRPr lang="en-US" sz="3000" b="0" kern="1200" cap="none" spc="-38" baseline="0" dirty="0">
                <a:ln w="3175">
                  <a:noFill/>
                </a:ln>
                <a:solidFill>
                  <a:srgbClr val="46366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2982990"/>
            <a:ext cx="6858000" cy="230833"/>
          </a:xfrm>
          <a:noFill/>
        </p:spPr>
        <p:txBody>
          <a:bodyPr lIns="0" tIns="0" rIns="0" bIns="0">
            <a:spAutoFit/>
          </a:bodyPr>
          <a:lstStyle>
            <a:lvl1pPr marL="0" indent="0">
              <a:spcBef>
                <a:spcPts val="0"/>
              </a:spcBef>
              <a:spcAft>
                <a:spcPts val="0"/>
              </a:spcAft>
              <a:buFont typeface="Arial" panose="020B0604020202020204" pitchFamily="34" charset="0"/>
              <a:buNone/>
              <a:defRPr sz="15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2656545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p:nvPr>
        </p:nvSpPr>
        <p:spPr>
          <a:xfrm>
            <a:off x="457200" y="571501"/>
            <a:ext cx="8229600" cy="800298"/>
          </a:xfrm>
        </p:spPr>
        <p:txBody>
          <a:bodyPr>
            <a:noAutofit/>
          </a:bodyPr>
          <a:lstStyle>
            <a:lvl1pPr>
              <a:defRPr b="1">
                <a:solidFill>
                  <a:srgbClr val="005C6E"/>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0B44DFA5-91DE-0645-815F-8B6438AE2EDE}"/>
              </a:ext>
            </a:extLst>
          </p:cNvPr>
          <p:cNvCxnSpPr/>
          <p:nvPr userDrawn="1"/>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197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D35E5CFD-6061-44D7-BD90-8675AAD16997}"/>
              </a:ext>
            </a:extLst>
          </p:cNvPr>
          <p:cNvSpPr>
            <a:spLocks noGrp="1"/>
          </p:cNvSpPr>
          <p:nvPr>
            <p:ph type="media" sz="quarter" idx="13"/>
          </p:nvPr>
        </p:nvSpPr>
        <p:spPr>
          <a:xfrm>
            <a:off x="1697831" y="1369219"/>
            <a:ext cx="5801916" cy="3263504"/>
          </a:xfrm>
        </p:spPr>
        <p:txBody>
          <a:bodyPr/>
          <a:lstStyle/>
          <a:p>
            <a:endParaRPr lang="en-GB"/>
          </a:p>
        </p:txBody>
      </p:sp>
      <p:sp>
        <p:nvSpPr>
          <p:cNvPr id="2" name="Title 1">
            <a:extLst>
              <a:ext uri="{FF2B5EF4-FFF2-40B4-BE49-F238E27FC236}">
                <a16:creationId xmlns:a16="http://schemas.microsoft.com/office/drawing/2014/main" id="{DD5AB1AD-015C-4AD0-8BAF-99553291E5E1}"/>
              </a:ext>
            </a:extLst>
          </p:cNvPr>
          <p:cNvSpPr>
            <a:spLocks noGrp="1"/>
          </p:cNvSpPr>
          <p:nvPr>
            <p:ph type="title"/>
          </p:nvPr>
        </p:nvSpPr>
        <p:spPr>
          <a:xfrm>
            <a:off x="413149" y="273846"/>
            <a:ext cx="8371283" cy="498583"/>
          </a:xfrm>
        </p:spPr>
        <p:txBody>
          <a:bodyPr/>
          <a:lstStyle>
            <a:lvl1pPr>
              <a:defRPr sz="2851"/>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BEA8866B-1A84-4F71-9BDC-44A7E47017C5}"/>
              </a:ext>
            </a:extLst>
          </p:cNvPr>
          <p:cNvSpPr>
            <a:spLocks noGrp="1"/>
          </p:cNvSpPr>
          <p:nvPr>
            <p:ph type="dt" sz="half" idx="10"/>
          </p:nvPr>
        </p:nvSpPr>
        <p:spPr>
          <a:xfrm>
            <a:off x="413147" y="4767264"/>
            <a:ext cx="2057400" cy="273844"/>
          </a:xfrm>
        </p:spPr>
        <p:txBody>
          <a:bodyPr/>
          <a:lstStyle/>
          <a:p>
            <a:fld id="{997CFA65-557D-4218-A4AC-D5FA1D68C087}" type="datetime1">
              <a:rPr lang="en-GB" smtClean="0"/>
              <a:t>11/04/2024</a:t>
            </a:fld>
            <a:endParaRPr lang="en-GB"/>
          </a:p>
        </p:txBody>
      </p:sp>
      <p:sp>
        <p:nvSpPr>
          <p:cNvPr id="5" name="Footer Placeholder 4">
            <a:extLst>
              <a:ext uri="{FF2B5EF4-FFF2-40B4-BE49-F238E27FC236}">
                <a16:creationId xmlns:a16="http://schemas.microsoft.com/office/drawing/2014/main" id="{00F9C5CE-9037-42D5-9635-681C26E69E0D}"/>
              </a:ext>
            </a:extLst>
          </p:cNvPr>
          <p:cNvSpPr>
            <a:spLocks noGrp="1"/>
          </p:cNvSpPr>
          <p:nvPr>
            <p:ph type="ftr" sz="quarter" idx="11"/>
          </p:nvPr>
        </p:nvSpPr>
        <p:spPr>
          <a:xfrm>
            <a:off x="3028951" y="4767264"/>
            <a:ext cx="3086100" cy="273844"/>
          </a:xfrm>
        </p:spPr>
        <p:txBody>
          <a:bodyPr/>
          <a:lstStyle/>
          <a:p>
            <a:endParaRPr lang="en-GB"/>
          </a:p>
        </p:txBody>
      </p:sp>
      <p:sp>
        <p:nvSpPr>
          <p:cNvPr id="6" name="Slide Number Placeholder 5">
            <a:extLst>
              <a:ext uri="{FF2B5EF4-FFF2-40B4-BE49-F238E27FC236}">
                <a16:creationId xmlns:a16="http://schemas.microsoft.com/office/drawing/2014/main"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832625173"/>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33367"/>
            <a:ext cx="6858000" cy="415499"/>
          </a:xfrm>
          <a:noFill/>
        </p:spPr>
        <p:txBody>
          <a:bodyPr lIns="0" tIns="0" rIns="0" bIns="0" anchor="b" anchorCtr="0">
            <a:spAutoFit/>
          </a:bodyPr>
          <a:lstStyle>
            <a:lvl1pPr algn="l" defTabSz="699557" rtl="0" eaLnBrk="1" latinLnBrk="0" hangingPunct="1">
              <a:lnSpc>
                <a:spcPct val="90000"/>
              </a:lnSpc>
              <a:spcBef>
                <a:spcPct val="0"/>
              </a:spcBef>
              <a:buNone/>
              <a:defRPr lang="en-US" sz="3000" b="0" kern="1200" cap="none" spc="-38"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2982990"/>
            <a:ext cx="6858000" cy="230833"/>
          </a:xfrm>
          <a:noFill/>
        </p:spPr>
        <p:txBody>
          <a:bodyPr lIns="0" tIns="0" rIns="0" bIns="0">
            <a:spAutoFit/>
          </a:bodyPr>
          <a:lstStyle>
            <a:lvl1pPr marL="0" indent="0">
              <a:spcBef>
                <a:spcPts val="0"/>
              </a:spcBef>
              <a:spcAft>
                <a:spcPts val="0"/>
              </a:spcAft>
              <a:buFont typeface="Arial" panose="020B0604020202020204" pitchFamily="34" charset="0"/>
              <a:buNone/>
              <a:defRPr sz="15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995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35306"/>
            <a:ext cx="6858000" cy="415499"/>
          </a:xfrm>
          <a:noFill/>
        </p:spPr>
        <p:txBody>
          <a:bodyPr lIns="0" tIns="0" rIns="0" bIns="0" anchor="b" anchorCtr="0">
            <a:spAutoFit/>
          </a:bodyPr>
          <a:lstStyle>
            <a:lvl1pPr algn="l" defTabSz="699557" rtl="0" eaLnBrk="1" latinLnBrk="0" hangingPunct="1">
              <a:lnSpc>
                <a:spcPct val="90000"/>
              </a:lnSpc>
              <a:spcBef>
                <a:spcPct val="0"/>
              </a:spcBef>
              <a:buNone/>
              <a:defRPr lang="en-US" sz="3000" b="0" kern="1200" cap="none" spc="-38" baseline="0" dirty="0">
                <a:ln w="3175">
                  <a:noFill/>
                </a:ln>
                <a:solidFill>
                  <a:srgbClr val="46366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810381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35306"/>
            <a:ext cx="6858000" cy="415499"/>
          </a:xfrm>
          <a:noFill/>
        </p:spPr>
        <p:txBody>
          <a:bodyPr lIns="0" tIns="0" rIns="0" bIns="0" anchor="b" anchorCtr="0">
            <a:spAutoFit/>
          </a:bodyPr>
          <a:lstStyle>
            <a:lvl1pPr algn="l" defTabSz="699557" rtl="0" eaLnBrk="1" latinLnBrk="0" hangingPunct="1">
              <a:lnSpc>
                <a:spcPct val="90000"/>
              </a:lnSpc>
              <a:spcBef>
                <a:spcPct val="0"/>
              </a:spcBef>
              <a:buNone/>
              <a:defRPr lang="en-US" sz="30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3021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4702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Blank 2">
    <p:bg>
      <p:bgPr>
        <a:solidFill>
          <a:srgbClr val="D59E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386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2849120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438150" y="1077516"/>
            <a:ext cx="8264129" cy="1661993"/>
          </a:xfrm>
        </p:spPr>
        <p:txBody>
          <a:bodyPr>
            <a:spAutoFit/>
          </a:bodyPr>
          <a:lstStyle>
            <a:lvl1pPr>
              <a:defRPr sz="2700">
                <a:latin typeface="+mn-lt"/>
              </a:defRPr>
            </a:lvl1pPr>
            <a:lvl2pPr>
              <a:defRPr sz="2100">
                <a:latin typeface="+mn-lt"/>
              </a:defRPr>
            </a:lvl2pPr>
            <a:lvl3pPr>
              <a:defRPr sz="1800">
                <a:latin typeface="+mn-lt"/>
              </a:defRPr>
            </a:lvl3pPr>
            <a:lvl4pPr>
              <a:defRPr sz="1500">
                <a:latin typeface="+mn-lt"/>
              </a:defRPr>
            </a:lvl4pPr>
            <a:lvl5pPr>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4701779"/>
            <a:ext cx="9144001" cy="441722"/>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775" spc="-38"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5792802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Dark - Title 1 Column">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solidFill>
                  <a:schemeClr val="tx1"/>
                </a:solidFill>
              </a:defRPr>
            </a:lvl1pPr>
          </a:lstStyle>
          <a:p>
            <a:r>
              <a:rPr lang="en-US"/>
              <a:t>Title</a:t>
            </a:r>
          </a:p>
        </p:txBody>
      </p:sp>
      <p:sp>
        <p:nvSpPr>
          <p:cNvPr id="2" name="Text Box 3">
            <a:extLst>
              <a:ext uri="{FF2B5EF4-FFF2-40B4-BE49-F238E27FC236}">
                <a16:creationId xmlns:a16="http://schemas.microsoft.com/office/drawing/2014/main" id="{1351A197-04A2-E4CA-F458-0903799BE015}"/>
              </a:ext>
            </a:extLst>
          </p:cNvPr>
          <p:cNvSpPr txBox="1">
            <a:spLocks noChangeArrowheads="1"/>
          </p:cNvSpPr>
          <p:nvPr userDrawn="1"/>
        </p:nvSpPr>
        <p:spPr bwMode="blackWhite">
          <a:xfrm>
            <a:off x="340627" y="4841381"/>
            <a:ext cx="8479852" cy="7925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685443" eaLnBrk="0" hangingPunct="0"/>
            <a:r>
              <a:rPr lang="en-US" sz="515">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4069173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_Dark - Title 1 Column">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solidFill>
                  <a:schemeClr val="tx1"/>
                </a:solidFill>
              </a:defRPr>
            </a:lvl1pPr>
          </a:lstStyle>
          <a:p>
            <a:r>
              <a:rPr lang="en-US"/>
              <a:t>Title</a:t>
            </a:r>
          </a:p>
        </p:txBody>
      </p:sp>
    </p:spTree>
    <p:extLst>
      <p:ext uri="{BB962C8B-B14F-4D97-AF65-F5344CB8AC3E}">
        <p14:creationId xmlns:p14="http://schemas.microsoft.com/office/powerpoint/2010/main" val="4013931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Intro sideba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41197" y="1815286"/>
            <a:ext cx="2263140" cy="646331"/>
          </a:xfrm>
        </p:spPr>
        <p:txBody>
          <a:bodyPr anchor="b"/>
          <a:lstStyle>
            <a:lvl1pPr>
              <a:defRPr sz="2100">
                <a:solidFill>
                  <a:schemeClr val="accent2"/>
                </a:solidFill>
              </a:defRPr>
            </a:lvl1pPr>
          </a:lstStyle>
          <a:p>
            <a:r>
              <a:rPr lang="en-US"/>
              <a:t>Click to edit Master title style</a:t>
            </a:r>
          </a:p>
        </p:txBody>
      </p:sp>
      <p:sp>
        <p:nvSpPr>
          <p:cNvPr id="7" name="Text Placeholder 6">
            <a:extLst>
              <a:ext uri="{FF2B5EF4-FFF2-40B4-BE49-F238E27FC236}">
                <a16:creationId xmlns:a16="http://schemas.microsoft.com/office/drawing/2014/main" id="{27377A13-0157-1B8B-8FA9-4FED351C96ED}"/>
              </a:ext>
            </a:extLst>
          </p:cNvPr>
          <p:cNvSpPr>
            <a:spLocks noGrp="1"/>
          </p:cNvSpPr>
          <p:nvPr>
            <p:ph type="body" sz="quarter" idx="10"/>
          </p:nvPr>
        </p:nvSpPr>
        <p:spPr>
          <a:xfrm>
            <a:off x="441722" y="2681883"/>
            <a:ext cx="2262188" cy="1052724"/>
          </a:xfrm>
        </p:spPr>
        <p:txBody>
          <a:bodyPr/>
          <a:lstStyle>
            <a:lvl1pPr marL="0" indent="0">
              <a:buNone/>
              <a:defRPr sz="1350">
                <a:latin typeface="+mj-lt"/>
              </a:defRPr>
            </a:lvl1pPr>
            <a:lvl2pPr marL="171450" indent="0">
              <a:buNone/>
              <a:defRPr sz="1050">
                <a:latin typeface="+mj-lt"/>
              </a:defRPr>
            </a:lvl2pPr>
            <a:lvl3pPr marL="342900" indent="0">
              <a:buNone/>
              <a:defRPr sz="825">
                <a:latin typeface="+mj-lt"/>
              </a:defRPr>
            </a:lvl3pPr>
            <a:lvl4pPr marL="496491" indent="0">
              <a:buNone/>
              <a:defRPr sz="788">
                <a:latin typeface="+mj-lt"/>
              </a:defRPr>
            </a:lvl4pPr>
            <a:lvl5pPr marL="641747" indent="0">
              <a:buNone/>
              <a:defRPr sz="788">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110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or Next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826A-6B62-45A6-A4CA-B4AEA83580D4}"/>
              </a:ext>
            </a:extLst>
          </p:cNvPr>
          <p:cNvSpPr>
            <a:spLocks noGrp="1"/>
          </p:cNvSpPr>
          <p:nvPr>
            <p:ph type="title"/>
          </p:nvPr>
        </p:nvSpPr>
        <p:spPr>
          <a:xfrm>
            <a:off x="413149" y="273846"/>
            <a:ext cx="8371283" cy="498583"/>
          </a:xfrm>
        </p:spPr>
        <p:txBody>
          <a:bodyPr/>
          <a:lstStyle>
            <a:lvl1pPr>
              <a:defRPr sz="2851">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E4BACA8C-2038-4AF8-B71F-1D0E81DDACF9}"/>
              </a:ext>
            </a:extLst>
          </p:cNvPr>
          <p:cNvSpPr>
            <a:spLocks noGrp="1"/>
          </p:cNvSpPr>
          <p:nvPr>
            <p:ph type="dt" sz="half" idx="10"/>
          </p:nvPr>
        </p:nvSpPr>
        <p:spPr/>
        <p:txBody>
          <a:bodyPr/>
          <a:lstStyle/>
          <a:p>
            <a:fld id="{2A2A3325-82B8-4067-949D-7F5BBC62E4A5}" type="datetime1">
              <a:rPr lang="en-GB" smtClean="0"/>
              <a:t>11/04/2024</a:t>
            </a:fld>
            <a:endParaRPr lang="en-GB"/>
          </a:p>
        </p:txBody>
      </p:sp>
      <p:sp>
        <p:nvSpPr>
          <p:cNvPr id="4" name="Footer Placeholder 3">
            <a:extLst>
              <a:ext uri="{FF2B5EF4-FFF2-40B4-BE49-F238E27FC236}">
                <a16:creationId xmlns:a16="http://schemas.microsoft.com/office/drawing/2014/main" id="{02AA6B9A-9749-45EF-B176-03C7D4449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28E469-76F1-4280-A8C4-24423D7BD71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8" name="Text Placeholder 17">
            <a:extLst>
              <a:ext uri="{FF2B5EF4-FFF2-40B4-BE49-F238E27FC236}">
                <a16:creationId xmlns:a16="http://schemas.microsoft.com/office/drawing/2014/main" id="{A0CEF7C0-0CE0-4081-82A9-4FFC7CDDA2C3}"/>
              </a:ext>
            </a:extLst>
          </p:cNvPr>
          <p:cNvSpPr>
            <a:spLocks noGrp="1"/>
          </p:cNvSpPr>
          <p:nvPr>
            <p:ph type="body" sz="quarter" idx="13"/>
          </p:nvPr>
        </p:nvSpPr>
        <p:spPr>
          <a:xfrm>
            <a:off x="413149" y="1307756"/>
            <a:ext cx="8371283" cy="3459507"/>
          </a:xfrm>
        </p:spPr>
        <p:txBody>
          <a:bodyPr numCol="1" spcCol="0">
            <a:noAutofit/>
          </a:bodyPr>
          <a:lstStyle>
            <a:lvl1pPr marL="403632" indent="-403632">
              <a:spcBef>
                <a:spcPts val="0"/>
              </a:spcBef>
              <a:spcAft>
                <a:spcPts val="2100"/>
              </a:spcAft>
              <a:buFont typeface="Arial" panose="020B0604020202020204" pitchFamily="34" charset="0"/>
              <a:buNone/>
              <a:tabLst>
                <a:tab pos="403632" algn="l"/>
              </a:tabLst>
              <a:defRPr sz="1950">
                <a:solidFill>
                  <a:schemeClr val="accent1"/>
                </a:solidFill>
              </a:defRPr>
            </a:lvl1pPr>
            <a:lvl2pPr marL="404823" indent="0">
              <a:spcBef>
                <a:spcPts val="0"/>
              </a:spcBef>
              <a:spcAft>
                <a:spcPts val="1800"/>
              </a:spcAft>
              <a:defRPr sz="1800">
                <a:solidFill>
                  <a:schemeClr val="accent1"/>
                </a:solidFill>
              </a:defRPr>
            </a:lvl2pPr>
            <a:lvl4pPr marL="0" indent="0">
              <a:buNone/>
              <a:defRPr>
                <a:solidFill>
                  <a:srgbClr val="414142"/>
                </a:solidFill>
              </a:defRPr>
            </a:lvl4pPr>
            <a:lvl5pPr marL="0" indent="0">
              <a:buNone/>
              <a:defRPr>
                <a:solidFill>
                  <a:srgbClr val="41414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48061029"/>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cSld name="Title and Three Colum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hasCustomPrompt="1"/>
          </p:nvPr>
        </p:nvSpPr>
        <p:spPr>
          <a:xfrm>
            <a:off x="441197" y="1078707"/>
            <a:ext cx="1896000" cy="461665"/>
          </a:xfrm>
        </p:spPr>
        <p:txBody>
          <a:bodyPr wrap="square">
            <a:spAutoFit/>
          </a:bodyPr>
          <a:lstStyle>
            <a:lvl1pPr>
              <a:defRPr sz="1500"/>
            </a:lvl1pPr>
          </a:lstStyle>
          <a:p>
            <a:r>
              <a:rPr lang="en-US"/>
              <a:t>Title and three column content layout</a:t>
            </a:r>
          </a:p>
        </p:txBody>
      </p:sp>
      <p:sp>
        <p:nvSpPr>
          <p:cNvPr id="21" name="Text Placeholder 18">
            <a:extLst>
              <a:ext uri="{FF2B5EF4-FFF2-40B4-BE49-F238E27FC236}">
                <a16:creationId xmlns:a16="http://schemas.microsoft.com/office/drawing/2014/main" id="{BF79F09E-509D-4AE1-B4DE-C1576DDB448E}"/>
              </a:ext>
            </a:extLst>
          </p:cNvPr>
          <p:cNvSpPr>
            <a:spLocks noGrp="1"/>
          </p:cNvSpPr>
          <p:nvPr>
            <p:ph type="body" sz="quarter" idx="69" hasCustomPrompt="1"/>
          </p:nvPr>
        </p:nvSpPr>
        <p:spPr>
          <a:xfrm>
            <a:off x="4697350" y="1078707"/>
            <a:ext cx="1884092" cy="3623072"/>
          </a:xfrm>
          <a:prstGeom prst="rect">
            <a:avLst/>
          </a:prstGeom>
        </p:spPr>
        <p:txBody>
          <a:bodyPr wrap="square">
            <a:noAutofit/>
          </a:bodyPr>
          <a:lstStyle>
            <a:lvl1pPr marL="0" marR="0" indent="0" algn="l" defTabSz="699557" rtl="0" eaLnBrk="1" fontAlgn="auto" latinLnBrk="0" hangingPunct="1">
              <a:lnSpc>
                <a:spcPct val="100000"/>
              </a:lnSpc>
              <a:spcBef>
                <a:spcPts val="300"/>
              </a:spcBef>
              <a:spcAft>
                <a:spcPts val="0"/>
              </a:spcAft>
              <a:buClrTx/>
              <a:buSzPct val="90000"/>
              <a:buFont typeface="Wingdings" panose="05000000000000000000" pitchFamily="2" charset="2"/>
              <a:buNone/>
              <a:tabLst/>
              <a:defRPr sz="825">
                <a:latin typeface="+mn-lt"/>
              </a:defRPr>
            </a:lvl1pPr>
            <a:lvl2pPr>
              <a:defRPr sz="750"/>
            </a:lvl2pPr>
            <a:lvl3pPr>
              <a:defRPr sz="750"/>
            </a:lvl3pPr>
            <a:lvl4pPr>
              <a:defRPr sz="750"/>
            </a:lvl4pPr>
            <a:lvl5pPr>
              <a:defRPr sz="750"/>
            </a:lvl5pPr>
          </a:lstStyle>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marL="0" marR="0" lvl="0" indent="0" algn="l" defTabSz="699557"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p:txBody>
      </p:sp>
      <p:sp>
        <p:nvSpPr>
          <p:cNvPr id="22" name="Text Placeholder 18">
            <a:extLst>
              <a:ext uri="{FF2B5EF4-FFF2-40B4-BE49-F238E27FC236}">
                <a16:creationId xmlns:a16="http://schemas.microsoft.com/office/drawing/2014/main" id="{3776EE79-A6E9-4F35-8723-80E91A02445A}"/>
              </a:ext>
            </a:extLst>
          </p:cNvPr>
          <p:cNvSpPr>
            <a:spLocks noGrp="1"/>
          </p:cNvSpPr>
          <p:nvPr>
            <p:ph type="body" sz="quarter" idx="70" hasCustomPrompt="1"/>
          </p:nvPr>
        </p:nvSpPr>
        <p:spPr>
          <a:xfrm>
            <a:off x="2571750" y="1078707"/>
            <a:ext cx="1884092" cy="3623072"/>
          </a:xfrm>
          <a:prstGeom prst="rect">
            <a:avLst/>
          </a:prstGeom>
        </p:spPr>
        <p:txBody>
          <a:bodyPr wrap="square">
            <a:noAutofit/>
          </a:bodyPr>
          <a:lstStyle>
            <a:lvl1pPr marL="0" marR="0" indent="0" algn="l" defTabSz="699557" rtl="0" eaLnBrk="1" fontAlgn="auto" latinLnBrk="0" hangingPunct="1">
              <a:lnSpc>
                <a:spcPct val="100000"/>
              </a:lnSpc>
              <a:spcBef>
                <a:spcPts val="300"/>
              </a:spcBef>
              <a:spcAft>
                <a:spcPts val="0"/>
              </a:spcAft>
              <a:buClrTx/>
              <a:buSzPct val="90000"/>
              <a:buFont typeface="Wingdings" panose="05000000000000000000" pitchFamily="2" charset="2"/>
              <a:buNone/>
              <a:tabLst/>
              <a:defRPr sz="825">
                <a:latin typeface="+mn-lt"/>
              </a:defRPr>
            </a:lvl1pPr>
            <a:lvl2pPr>
              <a:defRPr sz="750"/>
            </a:lvl2pPr>
            <a:lvl3pPr>
              <a:defRPr sz="750"/>
            </a:lvl3pPr>
            <a:lvl4pPr>
              <a:defRPr sz="750"/>
            </a:lvl4pPr>
            <a:lvl5pPr>
              <a:defRPr sz="750"/>
            </a:lvl5pPr>
          </a:lstStyle>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p:txBody>
      </p:sp>
      <p:sp>
        <p:nvSpPr>
          <p:cNvPr id="23" name="Text Placeholder 18">
            <a:extLst>
              <a:ext uri="{FF2B5EF4-FFF2-40B4-BE49-F238E27FC236}">
                <a16:creationId xmlns:a16="http://schemas.microsoft.com/office/drawing/2014/main" id="{ADF9D54D-34DD-4F9E-9B90-C9AF8BA1C328}"/>
              </a:ext>
            </a:extLst>
          </p:cNvPr>
          <p:cNvSpPr>
            <a:spLocks noGrp="1"/>
          </p:cNvSpPr>
          <p:nvPr>
            <p:ph type="body" sz="quarter" idx="23" hasCustomPrompt="1"/>
          </p:nvPr>
        </p:nvSpPr>
        <p:spPr>
          <a:xfrm>
            <a:off x="6811042" y="1078706"/>
            <a:ext cx="1895999" cy="3623074"/>
          </a:xfrm>
          <a:prstGeom prst="rect">
            <a:avLst/>
          </a:prstGeom>
        </p:spPr>
        <p:txBody>
          <a:bodyPr wrap="square">
            <a:noAutofit/>
          </a:bodyPr>
          <a:lstStyle>
            <a:lvl1pPr marL="0" marR="0" indent="0" algn="l" defTabSz="699557" rtl="0" eaLnBrk="1" fontAlgn="auto" latinLnBrk="0" hangingPunct="1">
              <a:lnSpc>
                <a:spcPct val="100000"/>
              </a:lnSpc>
              <a:spcBef>
                <a:spcPts val="300"/>
              </a:spcBef>
              <a:spcAft>
                <a:spcPts val="0"/>
              </a:spcAft>
              <a:buClrTx/>
              <a:buSzPct val="90000"/>
              <a:buFont typeface="Wingdings" panose="05000000000000000000" pitchFamily="2" charset="2"/>
              <a:buNone/>
              <a:tabLst/>
              <a:defRPr sz="825">
                <a:latin typeface="+mn-lt"/>
              </a:defRPr>
            </a:lvl1pPr>
            <a:lvl2pPr>
              <a:defRPr sz="750"/>
            </a:lvl2pPr>
            <a:lvl3pPr>
              <a:defRPr sz="750"/>
            </a:lvl3pPr>
            <a:lvl4pPr>
              <a:defRPr sz="750"/>
            </a:lvl4pPr>
            <a:lvl5pPr>
              <a:defRPr sz="750"/>
            </a:lvl5pPr>
          </a:lstStyle>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lvl="0"/>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a:p>
            <a:pPr marL="0" marR="0" lvl="0" indent="0" algn="l" defTabSz="699557"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lang="en-US"/>
              <a:t>Body copy Segoe Regular 11.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lorem ipsum dolor.</a:t>
            </a:r>
          </a:p>
        </p:txBody>
      </p:sp>
      <p:sp>
        <p:nvSpPr>
          <p:cNvPr id="18" name="Text Placeholder 4">
            <a:extLst>
              <a:ext uri="{FF2B5EF4-FFF2-40B4-BE49-F238E27FC236}">
                <a16:creationId xmlns:a16="http://schemas.microsoft.com/office/drawing/2014/main" id="{CC1FAF19-EBA3-4EAC-9010-1492F9976B6F}"/>
              </a:ext>
            </a:extLst>
          </p:cNvPr>
          <p:cNvSpPr>
            <a:spLocks noGrp="1"/>
          </p:cNvSpPr>
          <p:nvPr>
            <p:ph type="body" sz="quarter" idx="53" hasCustomPrompt="1"/>
          </p:nvPr>
        </p:nvSpPr>
        <p:spPr>
          <a:xfrm>
            <a:off x="438150" y="4853390"/>
            <a:ext cx="1905000" cy="69845"/>
          </a:xfrm>
          <a:noFill/>
        </p:spPr>
        <p:txBody>
          <a:bodyPr wrap="square" lIns="0" tIns="0" rIns="0" bIns="0" anchor="b" anchorCtr="0">
            <a:spAutoFit/>
          </a:bodyPr>
          <a:lstStyle>
            <a:lvl1pPr marL="0" indent="0" algn="l">
              <a:spcBef>
                <a:spcPts val="0"/>
              </a:spcBef>
              <a:buNone/>
              <a:defRPr sz="450" spc="0" baseline="0">
                <a:solidFill>
                  <a:schemeClr val="tx1">
                    <a:lumMod val="50000"/>
                    <a:lumOff val="50000"/>
                  </a:schemeClr>
                </a:solidFill>
                <a:latin typeface="+mn-lt"/>
                <a:cs typeface="Segoe UI" panose="020B0502040204020203" pitchFamily="34" charset="0"/>
              </a:defRPr>
            </a:lvl1pPr>
          </a:lstStyle>
          <a:p>
            <a:pPr lvl="0"/>
            <a:r>
              <a:rPr lang="en-US"/>
              <a:t>Citation and resources</a:t>
            </a:r>
          </a:p>
        </p:txBody>
      </p:sp>
      <p:sp>
        <p:nvSpPr>
          <p:cNvPr id="19" name="Text Placeholder 18">
            <a:extLst>
              <a:ext uri="{FF2B5EF4-FFF2-40B4-BE49-F238E27FC236}">
                <a16:creationId xmlns:a16="http://schemas.microsoft.com/office/drawing/2014/main" id="{0D55478F-74CD-46D4-9C5C-6F68DCFDFE46}"/>
              </a:ext>
            </a:extLst>
          </p:cNvPr>
          <p:cNvSpPr>
            <a:spLocks noGrp="1"/>
          </p:cNvSpPr>
          <p:nvPr>
            <p:ph type="body" sz="quarter" idx="71" hasCustomPrompt="1"/>
          </p:nvPr>
        </p:nvSpPr>
        <p:spPr>
          <a:xfrm>
            <a:off x="441198" y="1771650"/>
            <a:ext cx="1901953" cy="2930128"/>
          </a:xfrm>
          <a:prstGeom prst="rect">
            <a:avLst/>
          </a:prstGeom>
        </p:spPr>
        <p:txBody>
          <a:bodyPr wrap="square">
            <a:noAutofit/>
          </a:bodyPr>
          <a:lstStyle>
            <a:lvl1pPr marL="0" marR="0" indent="0" algn="l" defTabSz="699557" rtl="0" eaLnBrk="1" fontAlgn="auto" latinLnBrk="0" hangingPunct="1">
              <a:lnSpc>
                <a:spcPct val="100000"/>
              </a:lnSpc>
              <a:spcBef>
                <a:spcPts val="300"/>
              </a:spcBef>
              <a:spcAft>
                <a:spcPts val="0"/>
              </a:spcAft>
              <a:buClrTx/>
              <a:buSzPct val="90000"/>
              <a:buFont typeface="Wingdings" panose="05000000000000000000" pitchFamily="2" charset="2"/>
              <a:buNone/>
              <a:tabLst/>
              <a:defRPr sz="1050">
                <a:solidFill>
                  <a:schemeClr val="accent1"/>
                </a:solidFill>
                <a:latin typeface="+mj-lt"/>
              </a:defRPr>
            </a:lvl1pPr>
            <a:lvl2pPr>
              <a:defRPr sz="750"/>
            </a:lvl2pPr>
            <a:lvl3pPr>
              <a:defRPr sz="750"/>
            </a:lvl3pPr>
            <a:lvl4pPr>
              <a:defRPr sz="750"/>
            </a:lvl4pPr>
            <a:lvl5pPr>
              <a:defRPr sz="750"/>
            </a:lvl5pPr>
          </a:lstStyle>
          <a:p>
            <a:pPr lvl="0"/>
            <a:r>
              <a:rPr lang="en-US"/>
              <a:t>Intro copy Segoe </a:t>
            </a:r>
            <a:r>
              <a:rPr lang="en-US" err="1"/>
              <a:t>Semibold</a:t>
            </a:r>
            <a:r>
              <a:rPr lang="en-US"/>
              <a:t>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a:t>
            </a:r>
          </a:p>
        </p:txBody>
      </p:sp>
    </p:spTree>
    <p:extLst>
      <p:ext uri="{BB962C8B-B14F-4D97-AF65-F5344CB8AC3E}">
        <p14:creationId xmlns:p14="http://schemas.microsoft.com/office/powerpoint/2010/main" val="2218824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8">
          <p15:clr>
            <a:srgbClr val="5ACBF0"/>
          </p15:clr>
        </p15:guide>
        <p15:guide id="7" pos="216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4" orient="horz" pos="1296">
          <p15:clr>
            <a:srgbClr val="5ACBF0"/>
          </p15:clr>
        </p15:guide>
        <p15:guide id="15" orient="horz" pos="2064">
          <p15:clr>
            <a:srgbClr val="5ACBF0"/>
          </p15:clr>
        </p15:guide>
        <p15:guide id="16" orient="horz" pos="1488">
          <p15:clr>
            <a:srgbClr val="FBAE40"/>
          </p15:clr>
        </p15:guide>
        <p15:guide id="17" orient="horz" pos="2256">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16970EE-EC97-43A9-B0EA-FC816CEDAE68}"/>
              </a:ext>
            </a:extLst>
          </p:cNvPr>
          <p:cNvSpPr>
            <a:spLocks noGrp="1"/>
          </p:cNvSpPr>
          <p:nvPr>
            <p:ph type="body" sz="quarter" idx="10"/>
          </p:nvPr>
        </p:nvSpPr>
        <p:spPr>
          <a:xfrm>
            <a:off x="441197" y="758399"/>
            <a:ext cx="8292071" cy="230832"/>
          </a:xfrm>
        </p:spPr>
        <p:txBody>
          <a:bodyPr/>
          <a:lstStyle>
            <a:lvl1pPr algn="ctr">
              <a:defRPr sz="15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4581398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40000" y="1906200"/>
            <a:ext cx="8046244" cy="1209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48878" y="4603502"/>
            <a:ext cx="2321720" cy="540000"/>
          </a:xfrm>
          <a:prstGeom prst="rect">
            <a:avLst/>
          </a:prstGeom>
        </p:spPr>
        <p:txBody>
          <a:bodyPr/>
          <a:lstStyle/>
          <a:p>
            <a:fld id="{4DDCFF8A-AAF8-4A12-8A91-9CA0EAF6CBB9}" type="datetime2">
              <a:rPr lang="en-US" smtClean="0"/>
              <a:t>Thursday, April 11, 2024</a:t>
            </a:fld>
            <a:endParaRPr lang="en-US"/>
          </a:p>
        </p:txBody>
      </p:sp>
      <p:sp>
        <p:nvSpPr>
          <p:cNvPr id="5" name="Footer Placeholder 4"/>
          <p:cNvSpPr>
            <a:spLocks noGrp="1"/>
          </p:cNvSpPr>
          <p:nvPr>
            <p:ph type="ftr" sz="quarter" idx="11"/>
          </p:nvPr>
        </p:nvSpPr>
        <p:spPr>
          <a:xfrm>
            <a:off x="3411141" y="4603502"/>
            <a:ext cx="3752850" cy="540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7704537" y="4603502"/>
            <a:ext cx="890587" cy="54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4656123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2C6CB3-A022-6DCF-CEF5-184BE5C2A919}"/>
              </a:ext>
            </a:extLst>
          </p:cNvPr>
          <p:cNvSpPr>
            <a:spLocks noGrp="1"/>
          </p:cNvSpPr>
          <p:nvPr>
            <p:ph type="body" sz="quarter" idx="10"/>
          </p:nvPr>
        </p:nvSpPr>
        <p:spPr>
          <a:xfrm>
            <a:off x="439340" y="832854"/>
            <a:ext cx="8265320" cy="230833"/>
          </a:xfrm>
        </p:spPr>
        <p:txBody>
          <a:bodyPr/>
          <a:lstStyle>
            <a:lvl1pPr marL="0" indent="0">
              <a:buNone/>
              <a:defRPr sz="1471">
                <a:latin typeface="+mj-lt"/>
              </a:defRPr>
            </a:lvl1pPr>
          </a:lstStyle>
          <a:p>
            <a:pPr lvl="0"/>
            <a:r>
              <a:rPr lang="en-US"/>
              <a:t>Click to edit Master text styles</a:t>
            </a:r>
          </a:p>
        </p:txBody>
      </p:sp>
      <p:sp>
        <p:nvSpPr>
          <p:cNvPr id="5" name="Title 4">
            <a:extLst>
              <a:ext uri="{FF2B5EF4-FFF2-40B4-BE49-F238E27FC236}">
                <a16:creationId xmlns:a16="http://schemas.microsoft.com/office/drawing/2014/main" id="{53CDC6AC-8A67-9408-2214-BBCAC1D189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8655882"/>
      </p:ext>
    </p:extLst>
  </p:cSld>
  <p:clrMapOvr>
    <a:masterClrMapping/>
  </p:clrMapOvr>
  <p:transition>
    <p:fade/>
  </p:transition>
  <p:extLst>
    <p:ext uri="{DCECCB84-F9BA-43D5-87BE-67443E8EF086}">
      <p15:sldGuideLst xmlns:p15="http://schemas.microsoft.com/office/powerpoint/2012/main">
        <p15:guide id="6" pos="764">
          <p15:clr>
            <a:srgbClr val="A4A3A4"/>
          </p15:clr>
        </p15:guide>
        <p15:guide id="7" pos="943">
          <p15:clr>
            <a:srgbClr val="A4A3A4"/>
          </p15:clr>
        </p15:guide>
        <p15:guide id="8" pos="1346">
          <p15:clr>
            <a:srgbClr val="A4A3A4"/>
          </p15:clr>
        </p15:guide>
        <p15:guide id="9" pos="1525">
          <p15:clr>
            <a:srgbClr val="A4A3A4"/>
          </p15:clr>
        </p15:guide>
        <p15:guide id="10" pos="1928">
          <p15:clr>
            <a:srgbClr val="A4A3A4"/>
          </p15:clr>
        </p15:guide>
        <p15:guide id="11" pos="2108">
          <p15:clr>
            <a:srgbClr val="A4A3A4"/>
          </p15:clr>
        </p15:guide>
        <p15:guide id="12" pos="2511">
          <p15:clr>
            <a:srgbClr val="A4A3A4"/>
          </p15:clr>
        </p15:guide>
        <p15:guide id="13" pos="2690">
          <p15:clr>
            <a:srgbClr val="A4A3A4"/>
          </p15:clr>
        </p15:guide>
        <p15:guide id="14" pos="3093">
          <p15:clr>
            <a:srgbClr val="A4A3A4"/>
          </p15:clr>
        </p15:guide>
        <p15:guide id="15" pos="3272">
          <p15:clr>
            <a:srgbClr val="A4A3A4"/>
          </p15:clr>
        </p15:guide>
        <p15:guide id="16" pos="3675">
          <p15:clr>
            <a:srgbClr val="A4A3A4"/>
          </p15:clr>
        </p15:guide>
        <p15:guide id="17" pos="3855">
          <p15:clr>
            <a:srgbClr val="A4A3A4"/>
          </p15:clr>
        </p15:guide>
        <p15:guide id="18" pos="4258">
          <p15:clr>
            <a:srgbClr val="A4A3A4"/>
          </p15:clr>
        </p15:guide>
        <p15:guide id="19" pos="4437">
          <p15:clr>
            <a:srgbClr val="A4A3A4"/>
          </p15:clr>
        </p15:guide>
        <p15:guide id="20" pos="4840">
          <p15:clr>
            <a:srgbClr val="A4A3A4"/>
          </p15:clr>
        </p15:guide>
        <p15:guide id="21" pos="5019">
          <p15:clr>
            <a:srgbClr val="A4A3A4"/>
          </p15:clr>
        </p15:guide>
        <p15:guide id="22" pos="5420">
          <p15:clr>
            <a:srgbClr val="A4A3A4"/>
          </p15:clr>
        </p15:guide>
        <p15:guide id="23" pos="5602">
          <p15:clr>
            <a:srgbClr val="A4A3A4"/>
          </p15:clr>
        </p15:guide>
        <p15:guide id="24" pos="6003">
          <p15:clr>
            <a:srgbClr val="A4A3A4"/>
          </p15:clr>
        </p15:guide>
        <p15:guide id="25" pos="6184">
          <p15:clr>
            <a:srgbClr val="A4A3A4"/>
          </p15:clr>
        </p15:guide>
        <p15:guide id="26" pos="6585">
          <p15:clr>
            <a:srgbClr val="A4A3A4"/>
          </p15:clr>
        </p15:guide>
        <p15:guide id="27" pos="6764">
          <p15:clr>
            <a:srgbClr val="A4A3A4"/>
          </p15:clr>
        </p15:guide>
        <p15:guide id="28" orient="horz" pos="887">
          <p15:clr>
            <a:srgbClr val="5ACBF0"/>
          </p15:clr>
        </p15:guide>
        <p15:guide id="29" orient="horz" pos="1246">
          <p15:clr>
            <a:srgbClr val="5ACBF0"/>
          </p15:clr>
        </p15:guide>
        <p15:guide id="30" orient="horz" pos="282">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727002"/>
            <a:ext cx="3733800" cy="923330"/>
          </a:xfrm>
          <a:noFill/>
        </p:spPr>
        <p:txBody>
          <a:bodyPr wrap="square" lIns="0" tIns="0" rIns="0" bIns="0" anchor="b" anchorCtr="0">
            <a:spAutoFit/>
          </a:bodyPr>
          <a:lstStyle>
            <a:lvl1pPr>
              <a:defRPr sz="3000" spc="-38"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3733800" cy="184666"/>
          </a:xfrm>
          <a:noFill/>
        </p:spPr>
        <p:txBody>
          <a:bodyPr wrap="square" lIns="0" tIns="0" rIns="0" bIns="0">
            <a:spAutoFit/>
          </a:bodyPr>
          <a:lstStyle>
            <a:lvl1pPr marL="0" indent="0">
              <a:spcBef>
                <a:spcPts val="0"/>
              </a:spcBef>
              <a:buNone/>
              <a:defRPr sz="1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4094972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Session Resources with QR code">
    <p:spTree>
      <p:nvGrpSpPr>
        <p:cNvPr id="1" name=""/>
        <p:cNvGrpSpPr/>
        <p:nvPr/>
      </p:nvGrpSpPr>
      <p:grpSpPr>
        <a:xfrm>
          <a:off x="0" y="0"/>
          <a:ext cx="0" cy="0"/>
          <a:chOff x="0" y="0"/>
          <a:chExt cx="0" cy="0"/>
        </a:xfrm>
      </p:grpSpPr>
      <p:sp>
        <p:nvSpPr>
          <p:cNvPr id="7" name="Rounded Rectangle 16">
            <a:extLst>
              <a:ext uri="{FF2B5EF4-FFF2-40B4-BE49-F238E27FC236}">
                <a16:creationId xmlns:a16="http://schemas.microsoft.com/office/drawing/2014/main" id="{BC5B9885-8D8E-4FB3-954B-0A63DF301846}"/>
              </a:ext>
            </a:extLst>
          </p:cNvPr>
          <p:cNvSpPr/>
          <p:nvPr userDrawn="1"/>
        </p:nvSpPr>
        <p:spPr bwMode="auto">
          <a:xfrm>
            <a:off x="4403520" y="1104980"/>
            <a:ext cx="4126727" cy="3125066"/>
          </a:xfrm>
          <a:prstGeom prst="roundRect">
            <a:avLst>
              <a:gd name="adj" fmla="val 2640"/>
            </a:avLst>
          </a:prstGeom>
          <a:solidFill>
            <a:schemeClr val="accent6">
              <a:lumMod val="10000"/>
            </a:schemeClr>
          </a:solidFill>
          <a:ln>
            <a:gradFill flip="none" rotWithShape="1">
              <a:gsLst>
                <a:gs pos="100000">
                  <a:srgbClr val="E8A2DF"/>
                </a:gs>
                <a:gs pos="0">
                  <a:srgbClr val="4FD6FF"/>
                </a:gs>
              </a:gsLst>
              <a:path path="circle">
                <a:fillToRect l="100000" t="100000"/>
              </a:path>
              <a:tileRect r="-100000" b="-100000"/>
            </a:grad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defTabSz="699337" fontAlgn="base">
              <a:lnSpc>
                <a:spcPct val="90000"/>
              </a:lnSpc>
              <a:spcBef>
                <a:spcPct val="0"/>
              </a:spcBef>
              <a:spcAft>
                <a:spcPct val="0"/>
              </a:spcAft>
              <a:defRPr/>
            </a:pPr>
            <a:endParaRPr kumimoji="0" lang="en-US" sz="1500" b="0" i="0" u="none" strike="noStrike" kern="1200" cap="none" spc="0" normalizeH="0" baseline="0" noProof="0">
              <a:ln>
                <a:noFill/>
              </a:ln>
              <a:solidFill>
                <a:schemeClr val="tx1"/>
              </a:solidFill>
              <a:effectLst/>
              <a:highlight>
                <a:srgbClr val="FF00FF"/>
              </a:highlight>
              <a:uLnTx/>
              <a:uFillTx/>
              <a:latin typeface="Segoe UI Semibold"/>
              <a:ea typeface="Segoe UI" pitchFamily="34" charset="0"/>
              <a:cs typeface="Segoe UI" pitchFamily="34" charset="0"/>
            </a:endParaRPr>
          </a:p>
        </p:txBody>
      </p:sp>
      <p:pic>
        <p:nvPicPr>
          <p:cNvPr id="8" name="Picture 7" descr="A yellow and black swirly shapes&#10;&#10;Description automatically generated">
            <a:extLst>
              <a:ext uri="{FF2B5EF4-FFF2-40B4-BE49-F238E27FC236}">
                <a16:creationId xmlns:a16="http://schemas.microsoft.com/office/drawing/2014/main" id="{0B28C130-16F5-BE2D-21A9-771D06B92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831072">
            <a:off x="1267211" y="3322253"/>
            <a:ext cx="4260740" cy="426074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Picture Placeholder 3">
            <a:extLst>
              <a:ext uri="{FF2B5EF4-FFF2-40B4-BE49-F238E27FC236}">
                <a16:creationId xmlns:a16="http://schemas.microsoft.com/office/drawing/2014/main" id="{DE4B0FFD-EFE6-9596-2235-17992A0596E3}"/>
              </a:ext>
            </a:extLst>
          </p:cNvPr>
          <p:cNvSpPr>
            <a:spLocks noGrp="1"/>
          </p:cNvSpPr>
          <p:nvPr>
            <p:ph type="pic" sz="quarter" idx="10"/>
          </p:nvPr>
        </p:nvSpPr>
        <p:spPr>
          <a:xfrm>
            <a:off x="5657104" y="1413765"/>
            <a:ext cx="1610657" cy="323165"/>
          </a:xfrm>
        </p:spPr>
        <p:txBody>
          <a:bodyPr/>
          <a:lstStyle/>
          <a:p>
            <a:endParaRPr lang="en-US"/>
          </a:p>
        </p:txBody>
      </p:sp>
    </p:spTree>
    <p:extLst>
      <p:ext uri="{BB962C8B-B14F-4D97-AF65-F5344CB8AC3E}">
        <p14:creationId xmlns:p14="http://schemas.microsoft.com/office/powerpoint/2010/main" val="41707845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1" y="1819336"/>
            <a:ext cx="3817844" cy="830997"/>
          </a:xfrm>
        </p:spPr>
        <p:txBody>
          <a:bodyPr wrap="square" lIns="0" tIns="0" rIns="0" bIns="0" anchor="b" anchorCtr="0">
            <a:spAutoFit/>
          </a:bodyPr>
          <a:lstStyle>
            <a:lvl1pPr>
              <a:defRPr lang="en-US" sz="2700" b="0" kern="1200" cap="none" spc="-38"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6858000" cy="253916"/>
          </a:xfrm>
          <a:noFill/>
        </p:spPr>
        <p:txBody>
          <a:bodyPr wrap="square" lIns="0" tIns="0" rIns="0" bIns="0">
            <a:spAutoFit/>
          </a:bodyPr>
          <a:lstStyle>
            <a:lvl1pPr marL="0" indent="0">
              <a:spcBef>
                <a:spcPts val="0"/>
              </a:spcBef>
              <a:buNone/>
              <a:defRPr sz="165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2132052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1" y="0"/>
            <a:ext cx="9143999" cy="51435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5607425" cy="51435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438151" y="1819336"/>
            <a:ext cx="3817844" cy="830997"/>
          </a:xfrm>
        </p:spPr>
        <p:txBody>
          <a:bodyPr wrap="square" lIns="0" tIns="0" rIns="0" bIns="0" anchor="b" anchorCtr="0">
            <a:spAutoFit/>
          </a:bodyPr>
          <a:lstStyle>
            <a:lvl1pPr>
              <a:defRPr lang="en-US" sz="2700" b="0" kern="1200" cap="none" spc="-38"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6858000" cy="253916"/>
          </a:xfrm>
          <a:noFill/>
        </p:spPr>
        <p:txBody>
          <a:bodyPr wrap="square" lIns="0" tIns="0" rIns="0" bIns="0">
            <a:spAutoFit/>
          </a:bodyPr>
          <a:lstStyle>
            <a:lvl1pPr marL="0" indent="0">
              <a:spcBef>
                <a:spcPts val="0"/>
              </a:spcBef>
              <a:buNone/>
              <a:defRPr sz="165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154441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a:extLst>
              <a:ext uri="{28A0092B-C50C-407E-A947-70E740481C1C}">
                <a14:useLocalDpi xmlns:a14="http://schemas.microsoft.com/office/drawing/2010/main" val="0"/>
              </a:ext>
            </a:extLst>
          </a:blip>
          <a:srcRect l="15208" r="15208"/>
          <a:stretch/>
        </p:blipFill>
        <p:spPr>
          <a:xfrm>
            <a:off x="0" y="3429000"/>
            <a:ext cx="1789938" cy="17145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492" t="13937" r="24892" b="44966"/>
          <a:stretch/>
        </p:blipFill>
        <p:spPr>
          <a:xfrm>
            <a:off x="1838516" y="3429000"/>
            <a:ext cx="1789938" cy="17145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3192" t="24599" r="9057" b="6822"/>
          <a:stretch/>
        </p:blipFill>
        <p:spPr>
          <a:xfrm>
            <a:off x="3677031" y="3429000"/>
            <a:ext cx="1789938" cy="17145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8690" t="6590" r="15185" b="27168"/>
          <a:stretch/>
        </p:blipFill>
        <p:spPr>
          <a:xfrm>
            <a:off x="5515547" y="3429000"/>
            <a:ext cx="1789938" cy="17145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355" t="3603" r="31661" b="39018"/>
          <a:stretch/>
        </p:blipFill>
        <p:spPr>
          <a:xfrm>
            <a:off x="7354062" y="3429000"/>
            <a:ext cx="1789938" cy="1714500"/>
          </a:xfrm>
          <a:prstGeom prst="rect">
            <a:avLst/>
          </a:prstGeom>
        </p:spPr>
      </p:pic>
    </p:spTree>
    <p:extLst>
      <p:ext uri="{BB962C8B-B14F-4D97-AF65-F5344CB8AC3E}">
        <p14:creationId xmlns:p14="http://schemas.microsoft.com/office/powerpoint/2010/main" val="17987493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41579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or Next Step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826A-6B62-45A6-A4CA-B4AEA83580D4}"/>
              </a:ext>
            </a:extLst>
          </p:cNvPr>
          <p:cNvSpPr>
            <a:spLocks noGrp="1"/>
          </p:cNvSpPr>
          <p:nvPr>
            <p:ph type="title"/>
          </p:nvPr>
        </p:nvSpPr>
        <p:spPr>
          <a:xfrm>
            <a:off x="413149" y="273846"/>
            <a:ext cx="8371283" cy="498583"/>
          </a:xfrm>
        </p:spPr>
        <p:txBody>
          <a:bodyPr/>
          <a:lstStyle>
            <a:lvl1pPr>
              <a:defRPr sz="2851">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E4BACA8C-2038-4AF8-B71F-1D0E81DDACF9}"/>
              </a:ext>
            </a:extLst>
          </p:cNvPr>
          <p:cNvSpPr>
            <a:spLocks noGrp="1"/>
          </p:cNvSpPr>
          <p:nvPr>
            <p:ph type="dt" sz="half" idx="10"/>
          </p:nvPr>
        </p:nvSpPr>
        <p:spPr/>
        <p:txBody>
          <a:bodyPr/>
          <a:lstStyle/>
          <a:p>
            <a:fld id="{2A2A3325-82B8-4067-949D-7F5BBC62E4A5}" type="datetime1">
              <a:rPr lang="en-GB" smtClean="0"/>
              <a:t>11/04/2024</a:t>
            </a:fld>
            <a:endParaRPr lang="en-GB"/>
          </a:p>
        </p:txBody>
      </p:sp>
      <p:sp>
        <p:nvSpPr>
          <p:cNvPr id="4" name="Footer Placeholder 3">
            <a:extLst>
              <a:ext uri="{FF2B5EF4-FFF2-40B4-BE49-F238E27FC236}">
                <a16:creationId xmlns:a16="http://schemas.microsoft.com/office/drawing/2014/main" id="{02AA6B9A-9749-45EF-B176-03C7D4449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28E469-76F1-4280-A8C4-24423D7BD71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8" name="Text Placeholder 17">
            <a:extLst>
              <a:ext uri="{FF2B5EF4-FFF2-40B4-BE49-F238E27FC236}">
                <a16:creationId xmlns:a16="http://schemas.microsoft.com/office/drawing/2014/main" id="{A0CEF7C0-0CE0-4081-82A9-4FFC7CDDA2C3}"/>
              </a:ext>
            </a:extLst>
          </p:cNvPr>
          <p:cNvSpPr>
            <a:spLocks noGrp="1"/>
          </p:cNvSpPr>
          <p:nvPr>
            <p:ph type="body" sz="quarter" idx="13"/>
          </p:nvPr>
        </p:nvSpPr>
        <p:spPr>
          <a:xfrm>
            <a:off x="413149" y="1307756"/>
            <a:ext cx="8371283" cy="3459507"/>
          </a:xfrm>
        </p:spPr>
        <p:txBody>
          <a:bodyPr numCol="2" spcCol="180000">
            <a:noAutofit/>
          </a:bodyPr>
          <a:lstStyle>
            <a:lvl1pPr marL="403632" indent="-403632">
              <a:spcBef>
                <a:spcPts val="0"/>
              </a:spcBef>
              <a:spcAft>
                <a:spcPts val="2100"/>
              </a:spcAft>
              <a:buFont typeface="Arial" panose="020B0604020202020204" pitchFamily="34" charset="0"/>
              <a:buNone/>
              <a:tabLst>
                <a:tab pos="403632" algn="l"/>
              </a:tabLst>
              <a:defRPr sz="1950">
                <a:solidFill>
                  <a:schemeClr val="accent1"/>
                </a:solidFill>
              </a:defRPr>
            </a:lvl1pPr>
            <a:lvl2pPr marL="404823" indent="0">
              <a:spcBef>
                <a:spcPts val="0"/>
              </a:spcBef>
              <a:spcAft>
                <a:spcPts val="1800"/>
              </a:spcAft>
              <a:defRPr sz="1800">
                <a:solidFill>
                  <a:schemeClr val="accent1"/>
                </a:solidFill>
              </a:defRPr>
            </a:lvl2pPr>
            <a:lvl4pPr marL="0" indent="0">
              <a:buNone/>
              <a:defRPr>
                <a:solidFill>
                  <a:srgbClr val="414142"/>
                </a:solidFill>
              </a:defRPr>
            </a:lvl4pPr>
            <a:lvl5pPr marL="0" indent="0">
              <a:buNone/>
              <a:defRPr>
                <a:solidFill>
                  <a:srgbClr val="41414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2164070"/>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5807" y="1670365"/>
            <a:ext cx="9144002" cy="3476950"/>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3958768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9144000" cy="51435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75305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19456" y="3600450"/>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1789938" cy="17145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057972"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1838516" y="1714500"/>
            <a:ext cx="1789938" cy="17145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3896487"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3677031" y="1714500"/>
            <a:ext cx="1789938" cy="17145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5735003"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5515547" y="1714500"/>
            <a:ext cx="1789938" cy="1714500"/>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7573518"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7354062" y="1714500"/>
            <a:ext cx="1789938" cy="1714500"/>
          </a:xfrm>
          <a:blipFill>
            <a:blip r:embed="rId6"/>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441197" y="342900"/>
            <a:ext cx="8263890" cy="4154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7114563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9144000" cy="51435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19456" y="3600450"/>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057972"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3896487"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5735003"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7573518" y="3599557"/>
            <a:ext cx="1351026" cy="692498"/>
          </a:xfrm>
        </p:spPr>
        <p:txBody>
          <a:bodyPr/>
          <a:lstStyle>
            <a:lvl1pPr marL="0" indent="0" algn="ctr">
              <a:spcBef>
                <a:spcPts val="0"/>
              </a:spcBef>
              <a:buNone/>
              <a:defRPr sz="15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9266791" y="-152958"/>
            <a:ext cx="402354" cy="115416"/>
          </a:xfrm>
          <a:prstGeom prst="rect">
            <a:avLst/>
          </a:prstGeom>
          <a:noFill/>
        </p:spPr>
        <p:txBody>
          <a:bodyPr wrap="none" lIns="0" tIns="0" rIns="0" bIns="0" rtlCol="0">
            <a:spAutoFit/>
          </a:bodyPr>
          <a:lstStyle/>
          <a:p>
            <a:pPr algn="l"/>
            <a:r>
              <a:rPr lang="en-US" sz="75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441197" y="342900"/>
            <a:ext cx="8263890" cy="415499"/>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a:extLst>
              <a:ext uri="{28A0092B-C50C-407E-A947-70E740481C1C}">
                <a14:useLocalDpi xmlns:a14="http://schemas.microsoft.com/office/drawing/2010/main" val="0"/>
              </a:ext>
            </a:extLst>
          </a:blip>
          <a:srcRect l="15208" r="15208"/>
          <a:stretch/>
        </p:blipFill>
        <p:spPr>
          <a:xfrm>
            <a:off x="0" y="1714500"/>
            <a:ext cx="1789938" cy="17145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6492" t="13937" r="24892" b="44966"/>
          <a:stretch/>
        </p:blipFill>
        <p:spPr>
          <a:xfrm>
            <a:off x="1838516" y="1714500"/>
            <a:ext cx="1789938" cy="17145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3192" t="24599" r="9057" b="6822"/>
          <a:stretch/>
        </p:blipFill>
        <p:spPr>
          <a:xfrm>
            <a:off x="3677031" y="1714500"/>
            <a:ext cx="1789938" cy="17145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8690" t="6590" r="15185" b="27168"/>
          <a:stretch/>
        </p:blipFill>
        <p:spPr>
          <a:xfrm>
            <a:off x="5515547" y="1714500"/>
            <a:ext cx="1789938" cy="17145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8355" t="3603" r="31661" b="39018"/>
          <a:stretch/>
        </p:blipFill>
        <p:spPr>
          <a:xfrm>
            <a:off x="7354062" y="1714500"/>
            <a:ext cx="1789938" cy="1714500"/>
          </a:xfrm>
          <a:prstGeom prst="rect">
            <a:avLst/>
          </a:prstGeom>
        </p:spPr>
      </p:pic>
    </p:spTree>
    <p:extLst>
      <p:ext uri="{BB962C8B-B14F-4D97-AF65-F5344CB8AC3E}">
        <p14:creationId xmlns:p14="http://schemas.microsoft.com/office/powerpoint/2010/main" val="22164326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5808" y="1"/>
            <a:ext cx="9149807" cy="5147315"/>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90347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3096492"/>
            <a:ext cx="9144000" cy="2047008"/>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spTree>
    <p:extLst>
      <p:ext uri="{BB962C8B-B14F-4D97-AF65-F5344CB8AC3E}">
        <p14:creationId xmlns:p14="http://schemas.microsoft.com/office/powerpoint/2010/main" val="35997172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3096492"/>
            <a:ext cx="9144000" cy="2047008"/>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738880" y="1743997"/>
            <a:ext cx="2497563" cy="2787182"/>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3392794" y="1743997"/>
            <a:ext cx="2497563" cy="2787182"/>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6040094" y="1743997"/>
            <a:ext cx="2502021" cy="2787182"/>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127310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4088510" y="-3353882"/>
            <a:ext cx="966980"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1701609"/>
            <a:ext cx="9144000" cy="3441892"/>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4088511" y="-2596891"/>
            <a:ext cx="966980"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738880" y="1362789"/>
            <a:ext cx="2497563" cy="2787182"/>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3392794" y="1362788"/>
            <a:ext cx="2497563" cy="2787182"/>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6040094" y="1362788"/>
            <a:ext cx="2502021" cy="2787182"/>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121776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1988821"/>
            <a:ext cx="9144000" cy="315468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4038791" y="-2049970"/>
            <a:ext cx="1066420"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spTree>
    <p:extLst>
      <p:ext uri="{BB962C8B-B14F-4D97-AF65-F5344CB8AC3E}">
        <p14:creationId xmlns:p14="http://schemas.microsoft.com/office/powerpoint/2010/main" val="15355716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9144000" cy="51435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3673366" y="-3673366"/>
            <a:ext cx="1797269"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441197" y="342900"/>
            <a:ext cx="8263890" cy="415499"/>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438150" y="1076325"/>
            <a:ext cx="8264129" cy="1209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2863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826A-6B62-45A6-A4CA-B4AEA83580D4}"/>
              </a:ext>
            </a:extLst>
          </p:cNvPr>
          <p:cNvSpPr>
            <a:spLocks noGrp="1"/>
          </p:cNvSpPr>
          <p:nvPr>
            <p:ph type="title"/>
          </p:nvPr>
        </p:nvSpPr>
        <p:spPr>
          <a:xfrm>
            <a:off x="6189701" y="4053310"/>
            <a:ext cx="2594729" cy="713954"/>
          </a:xfrm>
        </p:spPr>
        <p:txBody>
          <a:bodyPr anchor="b"/>
          <a:lstStyle>
            <a:lvl1pPr>
              <a:defRPr sz="2851">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E4BACA8C-2038-4AF8-B71F-1D0E81DDACF9}"/>
              </a:ext>
            </a:extLst>
          </p:cNvPr>
          <p:cNvSpPr>
            <a:spLocks noGrp="1"/>
          </p:cNvSpPr>
          <p:nvPr>
            <p:ph type="dt" sz="half" idx="10"/>
          </p:nvPr>
        </p:nvSpPr>
        <p:spPr/>
        <p:txBody>
          <a:bodyPr/>
          <a:lstStyle/>
          <a:p>
            <a:fld id="{A1D1EAD7-44AA-4BF6-84B0-82DE1D0357EC}" type="datetime1">
              <a:rPr lang="en-GB" smtClean="0"/>
              <a:t>11/04/2024</a:t>
            </a:fld>
            <a:endParaRPr lang="en-GB"/>
          </a:p>
        </p:txBody>
      </p:sp>
      <p:sp>
        <p:nvSpPr>
          <p:cNvPr id="4" name="Footer Placeholder 3">
            <a:extLst>
              <a:ext uri="{FF2B5EF4-FFF2-40B4-BE49-F238E27FC236}">
                <a16:creationId xmlns:a16="http://schemas.microsoft.com/office/drawing/2014/main" id="{02AA6B9A-9749-45EF-B176-03C7D4449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28E469-76F1-4280-A8C4-24423D7BD71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2" name="Picture Placeholder 6">
            <a:extLst>
              <a:ext uri="{FF2B5EF4-FFF2-40B4-BE49-F238E27FC236}">
                <a16:creationId xmlns:a16="http://schemas.microsoft.com/office/drawing/2014/main" id="{C9CDD00A-FF66-4266-8F14-983E7656A8BB}"/>
              </a:ext>
            </a:extLst>
          </p:cNvPr>
          <p:cNvSpPr>
            <a:spLocks noGrp="1"/>
          </p:cNvSpPr>
          <p:nvPr>
            <p:ph type="pic" sz="quarter" idx="13"/>
          </p:nvPr>
        </p:nvSpPr>
        <p:spPr>
          <a:xfrm>
            <a:off x="413147" y="351237"/>
            <a:ext cx="5616000" cy="4416028"/>
          </a:xfrm>
        </p:spPr>
        <p:txBody>
          <a:bodyPr/>
          <a:lstStyle/>
          <a:p>
            <a:endParaRPr lang="en-GB"/>
          </a:p>
        </p:txBody>
      </p:sp>
    </p:spTree>
    <p:extLst>
      <p:ext uri="{BB962C8B-B14F-4D97-AF65-F5344CB8AC3E}">
        <p14:creationId xmlns:p14="http://schemas.microsoft.com/office/powerpoint/2010/main" val="1816139450"/>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2356318"/>
            <a:ext cx="9144000" cy="2787182"/>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4088511" y="-1854203"/>
            <a:ext cx="966980" cy="9144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438150" y="1980530"/>
            <a:ext cx="8268889" cy="2536797"/>
          </a:xfrm>
          <a:prstGeom prst="roundRect">
            <a:avLst>
              <a:gd name="adj" fmla="val 4227"/>
            </a:avLst>
          </a:prstGeom>
          <a:solidFill>
            <a:schemeClr val="bg1"/>
          </a:solidFill>
        </p:spPr>
      </p:pic>
    </p:spTree>
    <p:extLst>
      <p:ext uri="{BB962C8B-B14F-4D97-AF65-F5344CB8AC3E}">
        <p14:creationId xmlns:p14="http://schemas.microsoft.com/office/powerpoint/2010/main" val="2729147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3096492"/>
            <a:ext cx="9144000" cy="2047008"/>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438150" y="2470318"/>
            <a:ext cx="8268889" cy="2330282"/>
          </a:xfrm>
          <a:prstGeom prst="roundRect">
            <a:avLst>
              <a:gd name="adj" fmla="val 4227"/>
            </a:avLst>
          </a:prstGeom>
          <a:solidFill>
            <a:schemeClr val="bg1"/>
          </a:solidFill>
        </p:spPr>
      </p:pic>
    </p:spTree>
    <p:extLst>
      <p:ext uri="{BB962C8B-B14F-4D97-AF65-F5344CB8AC3E}">
        <p14:creationId xmlns:p14="http://schemas.microsoft.com/office/powerpoint/2010/main" val="337704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441197" y="342900"/>
            <a:ext cx="8263890" cy="415499"/>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5510893" y="0"/>
            <a:ext cx="3633107" cy="51435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5169282" y="0"/>
            <a:ext cx="2379888" cy="51435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0069799"/>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9144000" cy="51435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3831535" cy="51435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441197" y="342900"/>
            <a:ext cx="8263890" cy="415499"/>
          </a:xfrm>
        </p:spPr>
        <p:txBody>
          <a:bodyPr/>
          <a:lstStyle/>
          <a:p>
            <a:r>
              <a:rPr lang="en-US"/>
              <a:t>Click to edit Master title style</a:t>
            </a:r>
          </a:p>
        </p:txBody>
      </p:sp>
    </p:spTree>
    <p:extLst>
      <p:ext uri="{BB962C8B-B14F-4D97-AF65-F5344CB8AC3E}">
        <p14:creationId xmlns:p14="http://schemas.microsoft.com/office/powerpoint/2010/main" val="6223618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9144000" cy="51435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441197" y="342900"/>
            <a:ext cx="8263890" cy="415499"/>
          </a:xfrm>
        </p:spPr>
        <p:txBody>
          <a:bodyPr/>
          <a:lstStyle/>
          <a:p>
            <a:r>
              <a:rPr lang="en-US"/>
              <a:t>Click to edit Master title style</a:t>
            </a:r>
          </a:p>
        </p:txBody>
      </p:sp>
    </p:spTree>
    <p:extLst>
      <p:ext uri="{BB962C8B-B14F-4D97-AF65-F5344CB8AC3E}">
        <p14:creationId xmlns:p14="http://schemas.microsoft.com/office/powerpoint/2010/main" val="2604829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8264129" cy="1209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8073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41198" y="342900"/>
            <a:ext cx="2896363" cy="830997"/>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4133850" cy="1209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000500" y="0"/>
            <a:ext cx="5143500" cy="5143500"/>
          </a:xfrm>
          <a:prstGeom prst="rect">
            <a:avLst/>
          </a:prstGeom>
        </p:spPr>
      </p:pic>
    </p:spTree>
    <p:extLst>
      <p:ext uri="{BB962C8B-B14F-4D97-AF65-F5344CB8AC3E}">
        <p14:creationId xmlns:p14="http://schemas.microsoft.com/office/powerpoint/2010/main" val="20867086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1" y="0"/>
            <a:ext cx="9143999" cy="51435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6400801" cy="51435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441198" y="2156252"/>
            <a:ext cx="3095769" cy="830997"/>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02523630"/>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1" y="0"/>
            <a:ext cx="9143999" cy="51435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441198" y="2156252"/>
            <a:ext cx="3095769" cy="830997"/>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18094702"/>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9144000" cy="5143500"/>
          </a:xfrm>
          <a:prstGeom prst="rect">
            <a:avLst/>
          </a:prstGeom>
        </p:spPr>
      </p:pic>
    </p:spTree>
    <p:extLst>
      <p:ext uri="{BB962C8B-B14F-4D97-AF65-F5344CB8AC3E}">
        <p14:creationId xmlns:p14="http://schemas.microsoft.com/office/powerpoint/2010/main" val="3964865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sa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6C69-79F5-44DE-AFE9-1CE1EC541B57}"/>
              </a:ext>
            </a:extLst>
          </p:cNvPr>
          <p:cNvSpPr>
            <a:spLocks noGrp="1"/>
          </p:cNvSpPr>
          <p:nvPr>
            <p:ph type="ctrTitle" hasCustomPrompt="1"/>
          </p:nvPr>
        </p:nvSpPr>
        <p:spPr>
          <a:xfrm>
            <a:off x="4732540" y="1400478"/>
            <a:ext cx="4051891" cy="1340278"/>
          </a:xfrm>
        </p:spPr>
        <p:txBody>
          <a:bodyPr lIns="0" tIns="0" rIns="0" bIns="0" anchor="b"/>
          <a:lstStyle>
            <a:lvl1pPr algn="l">
              <a:defRPr sz="3600">
                <a:solidFill>
                  <a:schemeClr val="accent2"/>
                </a:solidFill>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739759" y="2880360"/>
            <a:ext cx="4044672" cy="570297"/>
          </a:xfrm>
        </p:spPr>
        <p:txBody>
          <a:bodyPr/>
          <a:lstStyle>
            <a:lvl1pPr marL="0" indent="0" algn="l">
              <a:buNone/>
              <a:defRPr sz="1500">
                <a:solidFill>
                  <a:srgbClr val="D14900"/>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7B44501F-93A9-4153-B243-4BB45E3D58E5}"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9" name="Object 1">
            <a:extLst>
              <a:ext uri="{FF2B5EF4-FFF2-40B4-BE49-F238E27FC236}">
                <a16:creationId xmlns:a16="http://schemas.microsoft.com/office/drawing/2014/main" id="{469E0EA1-5257-4DAB-9126-AC2765E61FB4}"/>
              </a:ext>
            </a:extLst>
          </p:cNvPr>
          <p:cNvSpPr/>
          <p:nvPr userDrawn="1"/>
        </p:nvSpPr>
        <p:spPr>
          <a:xfrm>
            <a:off x="357099" y="357098"/>
            <a:ext cx="2058107" cy="4428018"/>
          </a:xfrm>
          <a:prstGeom prst="rect">
            <a:avLst/>
          </a:prstGeom>
          <a:solidFill>
            <a:srgbClr val="000000">
              <a:alpha val="0"/>
            </a:srgbClr>
          </a:solidFill>
        </p:spPr>
      </p:sp>
      <p:sp>
        <p:nvSpPr>
          <p:cNvPr id="11" name="Object 3">
            <a:extLst>
              <a:ext uri="{FF2B5EF4-FFF2-40B4-BE49-F238E27FC236}">
                <a16:creationId xmlns:a16="http://schemas.microsoft.com/office/drawing/2014/main" id="{ACF42ABA-7B95-4654-90A5-11E41D41DA4A}"/>
              </a:ext>
            </a:extLst>
          </p:cNvPr>
          <p:cNvSpPr/>
          <p:nvPr userDrawn="1"/>
        </p:nvSpPr>
        <p:spPr>
          <a:xfrm>
            <a:off x="2486624" y="357100"/>
            <a:ext cx="2058107" cy="2178299"/>
          </a:xfrm>
          <a:prstGeom prst="rect">
            <a:avLst/>
          </a:prstGeom>
          <a:solidFill>
            <a:srgbClr val="000000">
              <a:alpha val="0"/>
            </a:srgbClr>
          </a:solidFill>
        </p:spPr>
      </p:sp>
      <p:sp>
        <p:nvSpPr>
          <p:cNvPr id="14" name="Object 5">
            <a:extLst>
              <a:ext uri="{FF2B5EF4-FFF2-40B4-BE49-F238E27FC236}">
                <a16:creationId xmlns:a16="http://schemas.microsoft.com/office/drawing/2014/main" id="{54653BB2-EE92-408C-A34E-98377BE03B25}"/>
              </a:ext>
            </a:extLst>
          </p:cNvPr>
          <p:cNvSpPr/>
          <p:nvPr userDrawn="1"/>
        </p:nvSpPr>
        <p:spPr>
          <a:xfrm>
            <a:off x="2486624" y="2606819"/>
            <a:ext cx="2058107" cy="2178299"/>
          </a:xfrm>
          <a:prstGeom prst="rect">
            <a:avLst/>
          </a:prstGeom>
          <a:solidFill>
            <a:srgbClr val="000000">
              <a:alpha val="0"/>
            </a:srgbClr>
          </a:solidFill>
        </p:spPr>
      </p:sp>
      <p:sp>
        <p:nvSpPr>
          <p:cNvPr id="21" name="Picture Placeholder 17">
            <a:extLst>
              <a:ext uri="{FF2B5EF4-FFF2-40B4-BE49-F238E27FC236}">
                <a16:creationId xmlns:a16="http://schemas.microsoft.com/office/drawing/2014/main" id="{B9E28F4A-8EB9-4F9E-93D9-9C36340091FB}"/>
              </a:ext>
            </a:extLst>
          </p:cNvPr>
          <p:cNvSpPr>
            <a:spLocks noGrp="1"/>
          </p:cNvSpPr>
          <p:nvPr>
            <p:ph type="pic" sz="quarter" idx="13"/>
          </p:nvPr>
        </p:nvSpPr>
        <p:spPr>
          <a:xfrm>
            <a:off x="357188" y="357188"/>
            <a:ext cx="2058591" cy="4410075"/>
          </a:xfrm>
        </p:spPr>
        <p:txBody>
          <a:bodyPr/>
          <a:lstStyle/>
          <a:p>
            <a:endParaRPr lang="en-GB"/>
          </a:p>
        </p:txBody>
      </p:sp>
      <p:sp>
        <p:nvSpPr>
          <p:cNvPr id="22" name="Picture Placeholder 17">
            <a:extLst>
              <a:ext uri="{FF2B5EF4-FFF2-40B4-BE49-F238E27FC236}">
                <a16:creationId xmlns:a16="http://schemas.microsoft.com/office/drawing/2014/main" id="{B4EBB3AD-27D6-48F9-9A96-9C8A608E95B3}"/>
              </a:ext>
            </a:extLst>
          </p:cNvPr>
          <p:cNvSpPr>
            <a:spLocks noGrp="1"/>
          </p:cNvSpPr>
          <p:nvPr>
            <p:ph type="pic" sz="quarter" idx="14"/>
          </p:nvPr>
        </p:nvSpPr>
        <p:spPr>
          <a:xfrm>
            <a:off x="2513409" y="357188"/>
            <a:ext cx="2058591" cy="2178210"/>
          </a:xfrm>
        </p:spPr>
        <p:txBody>
          <a:bodyPr/>
          <a:lstStyle/>
          <a:p>
            <a:endParaRPr lang="en-GB"/>
          </a:p>
        </p:txBody>
      </p:sp>
      <p:sp>
        <p:nvSpPr>
          <p:cNvPr id="23" name="Picture Placeholder 17">
            <a:extLst>
              <a:ext uri="{FF2B5EF4-FFF2-40B4-BE49-F238E27FC236}">
                <a16:creationId xmlns:a16="http://schemas.microsoft.com/office/drawing/2014/main" id="{A134CF31-64E0-4433-A180-5C590C6AF917}"/>
              </a:ext>
            </a:extLst>
          </p:cNvPr>
          <p:cNvSpPr>
            <a:spLocks noGrp="1"/>
          </p:cNvSpPr>
          <p:nvPr>
            <p:ph type="pic" sz="quarter" idx="15"/>
          </p:nvPr>
        </p:nvSpPr>
        <p:spPr>
          <a:xfrm>
            <a:off x="2513409" y="2589052"/>
            <a:ext cx="2058591" cy="2178210"/>
          </a:xfrm>
        </p:spPr>
        <p:txBody>
          <a:bodyPr/>
          <a:lstStyle/>
          <a:p>
            <a:endParaRPr lang="en-GB"/>
          </a:p>
        </p:txBody>
      </p:sp>
    </p:spTree>
    <p:extLst>
      <p:ext uri="{BB962C8B-B14F-4D97-AF65-F5344CB8AC3E}">
        <p14:creationId xmlns:p14="http://schemas.microsoft.com/office/powerpoint/2010/main" val="2203264592"/>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1" y="0"/>
            <a:ext cx="9143999" cy="51435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1" y="0"/>
            <a:ext cx="4878977" cy="51435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962" y="2082727"/>
            <a:ext cx="2661066" cy="978046"/>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3539722" y="2110084"/>
            <a:ext cx="3904902"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699557" rtl="0" eaLnBrk="1" latinLnBrk="0" hangingPunct="1">
              <a:lnSpc>
                <a:spcPct val="100000"/>
              </a:lnSpc>
              <a:spcBef>
                <a:spcPct val="0"/>
              </a:spcBef>
              <a:buNone/>
              <a:defRPr lang="en-US" sz="1800" b="0" kern="1200" cap="none" spc="-38"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6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3126620" y="2082727"/>
            <a:ext cx="0" cy="978046"/>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940396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441197" y="342901"/>
            <a:ext cx="8263890" cy="369332"/>
          </a:xfrm>
        </p:spPr>
        <p:txBody>
          <a:bodyPr/>
          <a:lstStyle>
            <a:lvl1pPr algn="ctr">
              <a:defRPr sz="24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8761119" y="4924044"/>
            <a:ext cx="344781" cy="184666"/>
          </a:xfrm>
          <a:prstGeom prst="rect">
            <a:avLst/>
          </a:prstGeom>
        </p:spPr>
        <p:txBody>
          <a:bodyPr/>
          <a:lstStyle>
            <a:lvl1pPr>
              <a:defRPr sz="825">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7797300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ut 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B44136E-FB0D-4522-A292-8EFC9D3F5908}"/>
              </a:ext>
            </a:extLst>
          </p:cNvPr>
          <p:cNvSpPr>
            <a:spLocks noGrp="1"/>
          </p:cNvSpPr>
          <p:nvPr>
            <p:ph type="pic" sz="quarter" idx="13"/>
          </p:nvPr>
        </p:nvSpPr>
        <p:spPr>
          <a:xfrm>
            <a:off x="0" y="0"/>
            <a:ext cx="9144000" cy="5143500"/>
          </a:xfrm>
        </p:spPr>
        <p:txBody>
          <a:bodyPr/>
          <a:lstStyle/>
          <a:p>
            <a:endParaRPr lang="en-GB"/>
          </a:p>
        </p:txBody>
      </p:sp>
      <p:sp>
        <p:nvSpPr>
          <p:cNvPr id="2" name="Title 1">
            <a:extLst>
              <a:ext uri="{FF2B5EF4-FFF2-40B4-BE49-F238E27FC236}">
                <a16:creationId xmlns:a16="http://schemas.microsoft.com/office/drawing/2014/main" id="{4597C47D-6BE5-40EC-B4A2-858A03DCE637}"/>
              </a:ext>
            </a:extLst>
          </p:cNvPr>
          <p:cNvSpPr>
            <a:spLocks noGrp="1"/>
          </p:cNvSpPr>
          <p:nvPr>
            <p:ph type="title"/>
          </p:nvPr>
        </p:nvSpPr>
        <p:spPr>
          <a:xfrm>
            <a:off x="526983" y="876301"/>
            <a:ext cx="8392805" cy="3390899"/>
          </a:xfrm>
        </p:spPr>
        <p:txBody>
          <a:bodyPr/>
          <a:lstStyle>
            <a:lvl1pPr algn="ctr">
              <a:defRPr sz="108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4003B60-D76A-413C-B1B8-BDD53DDAA7A1}"/>
              </a:ext>
            </a:extLst>
          </p:cNvPr>
          <p:cNvSpPr>
            <a:spLocks noGrp="1"/>
          </p:cNvSpPr>
          <p:nvPr>
            <p:ph type="dt" sz="half" idx="10"/>
          </p:nvPr>
        </p:nvSpPr>
        <p:spPr/>
        <p:txBody>
          <a:bodyPr/>
          <a:lstStyle/>
          <a:p>
            <a:fld id="{BCB40EE2-FFD1-43B1-8D7D-40EE605878F2}" type="datetime1">
              <a:rPr lang="en-GB" smtClean="0"/>
              <a:t>11/04/2024</a:t>
            </a:fld>
            <a:endParaRPr lang="en-GB"/>
          </a:p>
        </p:txBody>
      </p:sp>
      <p:sp>
        <p:nvSpPr>
          <p:cNvPr id="4" name="Footer Placeholder 3">
            <a:extLst>
              <a:ext uri="{FF2B5EF4-FFF2-40B4-BE49-F238E27FC236}">
                <a16:creationId xmlns:a16="http://schemas.microsoft.com/office/drawing/2014/main" id="{C78B72CB-4EE9-491A-9367-CCBECA125D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5F4D67-D507-46AB-A748-D09B8BB07E5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356742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ption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D1471A-0AFD-4213-A7DD-06330A3143AE}"/>
              </a:ext>
            </a:extLst>
          </p:cNvPr>
          <p:cNvSpPr>
            <a:spLocks noGrp="1"/>
          </p:cNvSpPr>
          <p:nvPr>
            <p:ph type="pic" sz="quarter" idx="13"/>
          </p:nvPr>
        </p:nvSpPr>
        <p:spPr>
          <a:xfrm>
            <a:off x="357187" y="357188"/>
            <a:ext cx="8434388" cy="4429125"/>
          </a:xfrm>
        </p:spPr>
        <p:txBody>
          <a:bodyPr/>
          <a:lstStyle/>
          <a:p>
            <a:endParaRPr lang="en-GB"/>
          </a:p>
        </p:txBody>
      </p:sp>
      <p:sp>
        <p:nvSpPr>
          <p:cNvPr id="2" name="Title 1">
            <a:extLst>
              <a:ext uri="{FF2B5EF4-FFF2-40B4-BE49-F238E27FC236}">
                <a16:creationId xmlns:a16="http://schemas.microsoft.com/office/drawing/2014/main" id="{D0C8C268-5BC6-47C5-96FE-BDE184BC83D4}"/>
              </a:ext>
            </a:extLst>
          </p:cNvPr>
          <p:cNvSpPr>
            <a:spLocks noGrp="1"/>
          </p:cNvSpPr>
          <p:nvPr>
            <p:ph type="title"/>
          </p:nvPr>
        </p:nvSpPr>
        <p:spPr>
          <a:xfrm>
            <a:off x="359569" y="851837"/>
            <a:ext cx="8432006" cy="725220"/>
          </a:xfrm>
        </p:spPr>
        <p:txBody>
          <a:bodyPr lIns="108000" tIns="0" rIns="108000" bIns="0">
            <a:normAutofit/>
          </a:bodyPr>
          <a:lstStyle>
            <a:lvl1pPr>
              <a:defRPr sz="4051">
                <a:solidFill>
                  <a:srgbClr val="D14900"/>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08BC0A8C-DD6F-4A4A-B74A-0D138BD08E8B}"/>
              </a:ext>
            </a:extLst>
          </p:cNvPr>
          <p:cNvSpPr>
            <a:spLocks noGrp="1"/>
          </p:cNvSpPr>
          <p:nvPr>
            <p:ph type="dt" sz="half" idx="10"/>
          </p:nvPr>
        </p:nvSpPr>
        <p:spPr/>
        <p:txBody>
          <a:bodyPr/>
          <a:lstStyle/>
          <a:p>
            <a:fld id="{B47E9975-9445-4BCA-8EA5-29109D7F7454}" type="datetime1">
              <a:rPr lang="en-GB" smtClean="0"/>
              <a:t>11/04/2024</a:t>
            </a:fld>
            <a:endParaRPr lang="en-GB"/>
          </a:p>
        </p:txBody>
      </p:sp>
      <p:sp>
        <p:nvSpPr>
          <p:cNvPr id="4" name="Footer Placeholder 3">
            <a:extLst>
              <a:ext uri="{FF2B5EF4-FFF2-40B4-BE49-F238E27FC236}">
                <a16:creationId xmlns:a16="http://schemas.microsoft.com/office/drawing/2014/main" id="{88D5D166-61DA-441E-9701-EC7E33694C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A48FEC-3D07-47A8-848F-869D8BC0DBC3}"/>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294545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B7E4-7FE5-4573-9D81-1938C7F81B60}"/>
              </a:ext>
            </a:extLst>
          </p:cNvPr>
          <p:cNvSpPr>
            <a:spLocks noGrp="1"/>
          </p:cNvSpPr>
          <p:nvPr>
            <p:ph type="title"/>
          </p:nvPr>
        </p:nvSpPr>
        <p:spPr/>
        <p:txBody>
          <a:bodyPr/>
          <a:lstStyle>
            <a:lvl1pPr>
              <a:defRPr sz="27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69CD75AC-DAFD-458A-8915-02AE1B23AF34}"/>
              </a:ext>
            </a:extLst>
          </p:cNvPr>
          <p:cNvSpPr>
            <a:spLocks noGrp="1"/>
          </p:cNvSpPr>
          <p:nvPr>
            <p:ph type="dt" sz="half" idx="10"/>
          </p:nvPr>
        </p:nvSpPr>
        <p:spPr/>
        <p:txBody>
          <a:bodyPr/>
          <a:lstStyle/>
          <a:p>
            <a:fld id="{267E031E-17FD-44DA-B0ED-7EEC5ACE0032}" type="datetime1">
              <a:rPr lang="en-GB" smtClean="0"/>
              <a:t>11/04/2024</a:t>
            </a:fld>
            <a:endParaRPr lang="en-GB"/>
          </a:p>
        </p:txBody>
      </p:sp>
      <p:sp>
        <p:nvSpPr>
          <p:cNvPr id="4" name="Footer Placeholder 3">
            <a:extLst>
              <a:ext uri="{FF2B5EF4-FFF2-40B4-BE49-F238E27FC236}">
                <a16:creationId xmlns:a16="http://schemas.microsoft.com/office/drawing/2014/main" id="{FDAEFB92-9835-4947-ABD0-B0692A15B6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C8349C-25DD-41D3-A47E-C96691755C56}"/>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3705876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087651-92F7-408B-B168-269A103FABDE}"/>
              </a:ext>
            </a:extLst>
          </p:cNvPr>
          <p:cNvSpPr>
            <a:spLocks noGrp="1"/>
          </p:cNvSpPr>
          <p:nvPr>
            <p:ph type="dt" sz="half" idx="10"/>
          </p:nvPr>
        </p:nvSpPr>
        <p:spPr/>
        <p:txBody>
          <a:bodyPr/>
          <a:lstStyle/>
          <a:p>
            <a:fld id="{61DAB7F5-9C70-4805-85E9-1664CB33C18F}" type="datetime1">
              <a:rPr lang="en-GB" smtClean="0"/>
              <a:t>11/04/2024</a:t>
            </a:fld>
            <a:endParaRPr lang="en-GB"/>
          </a:p>
        </p:txBody>
      </p:sp>
      <p:sp>
        <p:nvSpPr>
          <p:cNvPr id="3" name="Footer Placeholder 2">
            <a:extLst>
              <a:ext uri="{FF2B5EF4-FFF2-40B4-BE49-F238E27FC236}">
                <a16:creationId xmlns:a16="http://schemas.microsoft.com/office/drawing/2014/main" id="{34D47E06-7965-4E24-A47C-2CA224FF34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04A753-A8D2-4356-9F4A-970C414ABFBD}"/>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529259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0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860D57-4B76-5FB5-920A-0CA2A24E6A50}"/>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a:extLst>
              <a:ext uri="{FF2B5EF4-FFF2-40B4-BE49-F238E27FC236}">
                <a16:creationId xmlns:a16="http://schemas.microsoft.com/office/drawing/2014/main" id="{1F4B0D48-AA06-EDB9-6765-656A03FF010C}"/>
              </a:ext>
            </a:extLst>
          </p:cNvPr>
          <p:cNvSpPr>
            <a:spLocks noGrp="1"/>
          </p:cNvSpPr>
          <p:nvPr>
            <p:ph type="ctrTitle"/>
          </p:nvPr>
        </p:nvSpPr>
        <p:spPr>
          <a:xfrm>
            <a:off x="188119" y="848916"/>
            <a:ext cx="8724900" cy="1790700"/>
          </a:xfrm>
        </p:spPr>
        <p:txBody>
          <a:bodyPr anchor="b">
            <a:noAutofit/>
          </a:bodyPr>
          <a:lstStyle>
            <a:lvl1pPr algn="l">
              <a:lnSpc>
                <a:spcPct val="80000"/>
              </a:lnSpc>
              <a:defRPr sz="4200">
                <a:solidFill>
                  <a:schemeClr val="bg1"/>
                </a:solidFill>
              </a:defRPr>
            </a:lvl1pPr>
          </a:lstStyle>
          <a:p>
            <a:endParaRPr lang="en-GB"/>
          </a:p>
        </p:txBody>
      </p:sp>
      <p:sp>
        <p:nvSpPr>
          <p:cNvPr id="3" name="Subtitle 2">
            <a:extLst>
              <a:ext uri="{FF2B5EF4-FFF2-40B4-BE49-F238E27FC236}">
                <a16:creationId xmlns:a16="http://schemas.microsoft.com/office/drawing/2014/main" id="{562E01FD-B617-FDC8-41CF-7A59F355ADD4}"/>
              </a:ext>
            </a:extLst>
          </p:cNvPr>
          <p:cNvSpPr>
            <a:spLocks noGrp="1"/>
          </p:cNvSpPr>
          <p:nvPr>
            <p:ph type="subTitle" idx="1" hasCustomPrompt="1"/>
          </p:nvPr>
        </p:nvSpPr>
        <p:spPr>
          <a:xfrm>
            <a:off x="222409" y="2610802"/>
            <a:ext cx="8690609" cy="1241822"/>
          </a:xfrm>
        </p:spPr>
        <p:txBody>
          <a:bodyPr>
            <a:noAutofit/>
          </a:bodyPr>
          <a:lstStyle>
            <a:lvl1pPr marL="0" indent="0" algn="l">
              <a:buNone/>
              <a:defRPr sz="4200">
                <a:solidFill>
                  <a:srgbClr val="7F7F7F"/>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Templates</a:t>
            </a:r>
            <a:endParaRPr lang="en-GB"/>
          </a:p>
        </p:txBody>
      </p:sp>
      <p:pic>
        <p:nvPicPr>
          <p:cNvPr id="14" name="Graphic 13">
            <a:extLst>
              <a:ext uri="{FF2B5EF4-FFF2-40B4-BE49-F238E27FC236}">
                <a16:creationId xmlns:a16="http://schemas.microsoft.com/office/drawing/2014/main" id="{C21C97D9-4C92-A8AB-A461-CAD3EF0B4C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552" y="227648"/>
            <a:ext cx="1313498" cy="429933"/>
          </a:xfrm>
          <a:prstGeom prst="rect">
            <a:avLst/>
          </a:prstGeom>
        </p:spPr>
      </p:pic>
    </p:spTree>
    <p:extLst>
      <p:ext uri="{BB962C8B-B14F-4D97-AF65-F5344CB8AC3E}">
        <p14:creationId xmlns:p14="http://schemas.microsoft.com/office/powerpoint/2010/main" val="75662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2587B-F1FD-1643-9869-51854CB3DDA6}"/>
              </a:ext>
            </a:extLst>
          </p:cNvPr>
          <p:cNvSpPr txBox="1">
            <a:spLocks noChangeArrowheads="1"/>
          </p:cNvSpPr>
          <p:nvPr/>
        </p:nvSpPr>
        <p:spPr bwMode="auto">
          <a:xfrm>
            <a:off x="1905000" y="4867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a:solidFill>
                <a:srgbClr val="0E3C20"/>
              </a:solidFill>
            </a:endParaRPr>
          </a:p>
        </p:txBody>
      </p:sp>
      <p:cxnSp>
        <p:nvCxnSpPr>
          <p:cNvPr id="7" name="Straight Connector 6">
            <a:extLst>
              <a:ext uri="{FF2B5EF4-FFF2-40B4-BE49-F238E27FC236}">
                <a16:creationId xmlns:a16="http://schemas.microsoft.com/office/drawing/2014/main" id="{34F265C0-2859-C248-A63B-9408DC2AD009}"/>
              </a:ext>
            </a:extLst>
          </p:cNvPr>
          <p:cNvCxnSpPr/>
          <p:nvPr/>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hasCustomPrompt="1"/>
          </p:nvPr>
        </p:nvSpPr>
        <p:spPr>
          <a:xfrm>
            <a:off x="457200" y="1638901"/>
            <a:ext cx="4038600" cy="2927747"/>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648200" y="1638901"/>
            <a:ext cx="4038600" cy="2927747"/>
          </a:xfrm>
        </p:spPr>
        <p:txBody>
          <a:bodyPr>
            <a:norm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3" name="Title 1"/>
          <p:cNvSpPr>
            <a:spLocks noGrp="1"/>
          </p:cNvSpPr>
          <p:nvPr>
            <p:ph type="title"/>
          </p:nvPr>
        </p:nvSpPr>
        <p:spPr>
          <a:xfrm>
            <a:off x="457200" y="571501"/>
            <a:ext cx="8229600" cy="800298"/>
          </a:xfrm>
        </p:spPr>
        <p:txBody>
          <a:bodyPr>
            <a:noAutofit/>
          </a:bodyPr>
          <a:lstStyle>
            <a:lvl1pPr>
              <a:defRPr b="1">
                <a:solidFill>
                  <a:srgbClr val="005C6E"/>
                </a:solidFill>
              </a:defRPr>
            </a:lvl1pPr>
          </a:lstStyle>
          <a:p>
            <a:r>
              <a:rPr lang="en-US"/>
              <a:t>Click to edit Master title style</a:t>
            </a:r>
          </a:p>
        </p:txBody>
      </p:sp>
    </p:spTree>
    <p:extLst>
      <p:ext uri="{BB962C8B-B14F-4D97-AF65-F5344CB8AC3E}">
        <p14:creationId xmlns:p14="http://schemas.microsoft.com/office/powerpoint/2010/main" val="2289620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0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9D151D-2438-F7F5-556E-0B97AF0C9E48}"/>
              </a:ext>
            </a:extLst>
          </p:cNvPr>
          <p:cNvSpPr>
            <a:spLocks noGrp="1"/>
          </p:cNvSpPr>
          <p:nvPr>
            <p:ph type="pic" sz="quarter" idx="10"/>
          </p:nvPr>
        </p:nvSpPr>
        <p:spPr>
          <a:xfrm>
            <a:off x="0" y="1"/>
            <a:ext cx="9145429" cy="3202305"/>
          </a:xfrm>
          <a:custGeom>
            <a:avLst/>
            <a:gdLst>
              <a:gd name="connsiteX0" fmla="*/ 0 w 12192000"/>
              <a:gd name="connsiteY0" fmla="*/ 0 h 4267200"/>
              <a:gd name="connsiteX1" fmla="*/ 12192000 w 12192000"/>
              <a:gd name="connsiteY1" fmla="*/ 0 h 4267200"/>
              <a:gd name="connsiteX2" fmla="*/ 12192000 w 12192000"/>
              <a:gd name="connsiteY2" fmla="*/ 4267200 h 4267200"/>
              <a:gd name="connsiteX3" fmla="*/ 0 w 12192000"/>
              <a:gd name="connsiteY3" fmla="*/ 4267200 h 4267200"/>
              <a:gd name="connsiteX4" fmla="*/ 0 w 12192000"/>
              <a:gd name="connsiteY4"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6187440 w 12192000"/>
              <a:gd name="connsiteY3" fmla="*/ 4262120 h 4267200"/>
              <a:gd name="connsiteX4" fmla="*/ 0 w 12192000"/>
              <a:gd name="connsiteY4" fmla="*/ 4267200 h 4267200"/>
              <a:gd name="connsiteX5" fmla="*/ 0 w 12192000"/>
              <a:gd name="connsiteY5"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6187440 w 12192000"/>
              <a:gd name="connsiteY4" fmla="*/ 4262120 h 4267200"/>
              <a:gd name="connsiteX5" fmla="*/ 0 w 12192000"/>
              <a:gd name="connsiteY5" fmla="*/ 4267200 h 4267200"/>
              <a:gd name="connsiteX6" fmla="*/ 0 w 12192000"/>
              <a:gd name="connsiteY6"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6192520 w 12192000"/>
              <a:gd name="connsiteY4" fmla="*/ 3662680 h 4267200"/>
              <a:gd name="connsiteX5" fmla="*/ 6187440 w 12192000"/>
              <a:gd name="connsiteY5" fmla="*/ 4262120 h 4267200"/>
              <a:gd name="connsiteX6" fmla="*/ 0 w 12192000"/>
              <a:gd name="connsiteY6" fmla="*/ 4267200 h 4267200"/>
              <a:gd name="connsiteX7" fmla="*/ 0 w 12192000"/>
              <a:gd name="connsiteY7"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6184900 w 12192000"/>
              <a:gd name="connsiteY4" fmla="*/ 3641725 h 4267200"/>
              <a:gd name="connsiteX5" fmla="*/ 6187440 w 12192000"/>
              <a:gd name="connsiteY5" fmla="*/ 4262120 h 4267200"/>
              <a:gd name="connsiteX6" fmla="*/ 0 w 12192000"/>
              <a:gd name="connsiteY6" fmla="*/ 4267200 h 4267200"/>
              <a:gd name="connsiteX7" fmla="*/ 0 w 12192000"/>
              <a:gd name="connsiteY7"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6188710 w 12192000"/>
              <a:gd name="connsiteY4" fmla="*/ 3641725 h 4267200"/>
              <a:gd name="connsiteX5" fmla="*/ 6187440 w 12192000"/>
              <a:gd name="connsiteY5" fmla="*/ 4262120 h 4267200"/>
              <a:gd name="connsiteX6" fmla="*/ 0 w 12192000"/>
              <a:gd name="connsiteY6" fmla="*/ 4267200 h 4267200"/>
              <a:gd name="connsiteX7" fmla="*/ 0 w 12192000"/>
              <a:gd name="connsiteY7"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06360 w 12192000"/>
              <a:gd name="connsiteY3" fmla="*/ 426212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15885 w 12192000"/>
              <a:gd name="connsiteY3" fmla="*/ 4264025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200"/>
              <a:gd name="connsiteX1" fmla="*/ 12192000 w 12192000"/>
              <a:gd name="connsiteY1" fmla="*/ 0 h 4267200"/>
              <a:gd name="connsiteX2" fmla="*/ 12192000 w 12192000"/>
              <a:gd name="connsiteY2" fmla="*/ 4267200 h 4267200"/>
              <a:gd name="connsiteX3" fmla="*/ 7717790 w 12192000"/>
              <a:gd name="connsiteY3" fmla="*/ 4265930 h 4267200"/>
              <a:gd name="connsiteX4" fmla="*/ 7715250 w 12192000"/>
              <a:gd name="connsiteY4" fmla="*/ 3642360 h 4267200"/>
              <a:gd name="connsiteX5" fmla="*/ 6188710 w 12192000"/>
              <a:gd name="connsiteY5" fmla="*/ 3641725 h 4267200"/>
              <a:gd name="connsiteX6" fmla="*/ 6187440 w 12192000"/>
              <a:gd name="connsiteY6" fmla="*/ 4262120 h 4267200"/>
              <a:gd name="connsiteX7" fmla="*/ 0 w 12192000"/>
              <a:gd name="connsiteY7" fmla="*/ 4267200 h 4267200"/>
              <a:gd name="connsiteX8" fmla="*/ 0 w 12192000"/>
              <a:gd name="connsiteY8" fmla="*/ 0 h 4267200"/>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7835"/>
              <a:gd name="connsiteX1" fmla="*/ 12192000 w 12192000"/>
              <a:gd name="connsiteY1" fmla="*/ 0 h 4267835"/>
              <a:gd name="connsiteX2" fmla="*/ 12192000 w 12192000"/>
              <a:gd name="connsiteY2" fmla="*/ 4267200 h 4267835"/>
              <a:gd name="connsiteX3" fmla="*/ 7717790 w 12192000"/>
              <a:gd name="connsiteY3" fmla="*/ 4267835 h 4267835"/>
              <a:gd name="connsiteX4" fmla="*/ 7715250 w 12192000"/>
              <a:gd name="connsiteY4" fmla="*/ 3642360 h 4267835"/>
              <a:gd name="connsiteX5" fmla="*/ 6188710 w 12192000"/>
              <a:gd name="connsiteY5" fmla="*/ 3641725 h 4267835"/>
              <a:gd name="connsiteX6" fmla="*/ 6187440 w 12192000"/>
              <a:gd name="connsiteY6" fmla="*/ 4262120 h 4267835"/>
              <a:gd name="connsiteX7" fmla="*/ 0 w 12192000"/>
              <a:gd name="connsiteY7" fmla="*/ 4267200 h 4267835"/>
              <a:gd name="connsiteX8" fmla="*/ 0 w 12192000"/>
              <a:gd name="connsiteY8" fmla="*/ 0 h 4267835"/>
              <a:gd name="connsiteX0" fmla="*/ 0 w 12192000"/>
              <a:gd name="connsiteY0" fmla="*/ 0 h 4269740"/>
              <a:gd name="connsiteX1" fmla="*/ 12192000 w 12192000"/>
              <a:gd name="connsiteY1" fmla="*/ 0 h 4269740"/>
              <a:gd name="connsiteX2" fmla="*/ 12192000 w 12192000"/>
              <a:gd name="connsiteY2" fmla="*/ 4267200 h 4269740"/>
              <a:gd name="connsiteX3" fmla="*/ 7706360 w 12192000"/>
              <a:gd name="connsiteY3" fmla="*/ 4269740 h 4269740"/>
              <a:gd name="connsiteX4" fmla="*/ 771525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7706360 w 12192000"/>
              <a:gd name="connsiteY3" fmla="*/ 4269740 h 4269740"/>
              <a:gd name="connsiteX4" fmla="*/ 770001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7706360 w 12192000"/>
              <a:gd name="connsiteY3" fmla="*/ 4269740 h 4269740"/>
              <a:gd name="connsiteX4" fmla="*/ 770001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7704455 w 12192000"/>
              <a:gd name="connsiteY3" fmla="*/ 4269740 h 4269740"/>
              <a:gd name="connsiteX4" fmla="*/ 770001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7704455 w 12192000"/>
              <a:gd name="connsiteY3" fmla="*/ 4269740 h 4269740"/>
              <a:gd name="connsiteX4" fmla="*/ 7700010 w 12192000"/>
              <a:gd name="connsiteY4" fmla="*/ 3642360 h 4269740"/>
              <a:gd name="connsiteX5" fmla="*/ 6188710 w 12192000"/>
              <a:gd name="connsiteY5" fmla="*/ 3641725 h 4269740"/>
              <a:gd name="connsiteX6" fmla="*/ 6187440 w 12192000"/>
              <a:gd name="connsiteY6" fmla="*/ 4262120 h 4269740"/>
              <a:gd name="connsiteX7" fmla="*/ 0 w 12192000"/>
              <a:gd name="connsiteY7" fmla="*/ 4267200 h 4269740"/>
              <a:gd name="connsiteX8" fmla="*/ 0 w 12192000"/>
              <a:gd name="connsiteY8" fmla="*/ 0 h 4269740"/>
              <a:gd name="connsiteX0" fmla="*/ 0 w 12192000"/>
              <a:gd name="connsiteY0" fmla="*/ 0 h 4269740"/>
              <a:gd name="connsiteX1" fmla="*/ 12192000 w 12192000"/>
              <a:gd name="connsiteY1" fmla="*/ 0 h 4269740"/>
              <a:gd name="connsiteX2" fmla="*/ 12192000 w 12192000"/>
              <a:gd name="connsiteY2" fmla="*/ 4267200 h 4269740"/>
              <a:gd name="connsiteX3" fmla="*/ 11614785 w 12192000"/>
              <a:gd name="connsiteY3" fmla="*/ 4265294 h 4269740"/>
              <a:gd name="connsiteX4" fmla="*/ 7704455 w 12192000"/>
              <a:gd name="connsiteY4" fmla="*/ 4269740 h 4269740"/>
              <a:gd name="connsiteX5" fmla="*/ 7700010 w 12192000"/>
              <a:gd name="connsiteY5" fmla="*/ 3642360 h 4269740"/>
              <a:gd name="connsiteX6" fmla="*/ 6188710 w 12192000"/>
              <a:gd name="connsiteY6" fmla="*/ 3641725 h 4269740"/>
              <a:gd name="connsiteX7" fmla="*/ 6187440 w 12192000"/>
              <a:gd name="connsiteY7" fmla="*/ 4262120 h 4269740"/>
              <a:gd name="connsiteX8" fmla="*/ 0 w 12192000"/>
              <a:gd name="connsiteY8" fmla="*/ 4267200 h 4269740"/>
              <a:gd name="connsiteX9" fmla="*/ 0 w 12192000"/>
              <a:gd name="connsiteY9"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2192000 w 12193905"/>
              <a:gd name="connsiteY3" fmla="*/ 4267200 h 4269740"/>
              <a:gd name="connsiteX4" fmla="*/ 11614785 w 12193905"/>
              <a:gd name="connsiteY4" fmla="*/ 4265294 h 4269740"/>
              <a:gd name="connsiteX5" fmla="*/ 7704455 w 12193905"/>
              <a:gd name="connsiteY5" fmla="*/ 4269740 h 4269740"/>
              <a:gd name="connsiteX6" fmla="*/ 7700010 w 12193905"/>
              <a:gd name="connsiteY6" fmla="*/ 3642360 h 4269740"/>
              <a:gd name="connsiteX7" fmla="*/ 6188710 w 12193905"/>
              <a:gd name="connsiteY7" fmla="*/ 364172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18595 w 12193905"/>
              <a:gd name="connsiteY3" fmla="*/ 3636645 h 4269740"/>
              <a:gd name="connsiteX4" fmla="*/ 11614785 w 12193905"/>
              <a:gd name="connsiteY4" fmla="*/ 4265294 h 4269740"/>
              <a:gd name="connsiteX5" fmla="*/ 7704455 w 12193905"/>
              <a:gd name="connsiteY5" fmla="*/ 4269740 h 4269740"/>
              <a:gd name="connsiteX6" fmla="*/ 7700010 w 12193905"/>
              <a:gd name="connsiteY6" fmla="*/ 3642360 h 4269740"/>
              <a:gd name="connsiteX7" fmla="*/ 6188710 w 12193905"/>
              <a:gd name="connsiteY7" fmla="*/ 364172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1859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88710 w 12193905"/>
              <a:gd name="connsiteY7" fmla="*/ 364172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2240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88710 w 12193905"/>
              <a:gd name="connsiteY7" fmla="*/ 364172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2240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90615 w 12193905"/>
              <a:gd name="connsiteY7" fmla="*/ 3647440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2240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90615 w 12193905"/>
              <a:gd name="connsiteY7" fmla="*/ 3645535 h 4269740"/>
              <a:gd name="connsiteX8" fmla="*/ 6187440 w 12193905"/>
              <a:gd name="connsiteY8" fmla="*/ 4262120 h 4269740"/>
              <a:gd name="connsiteX9" fmla="*/ 0 w 12193905"/>
              <a:gd name="connsiteY9" fmla="*/ 4267200 h 4269740"/>
              <a:gd name="connsiteX10" fmla="*/ 0 w 12193905"/>
              <a:gd name="connsiteY10" fmla="*/ 0 h 4269740"/>
              <a:gd name="connsiteX0" fmla="*/ 0 w 12193905"/>
              <a:gd name="connsiteY0" fmla="*/ 0 h 4269740"/>
              <a:gd name="connsiteX1" fmla="*/ 12192000 w 12193905"/>
              <a:gd name="connsiteY1" fmla="*/ 0 h 4269740"/>
              <a:gd name="connsiteX2" fmla="*/ 12193905 w 12193905"/>
              <a:gd name="connsiteY2" fmla="*/ 3636644 h 4269740"/>
              <a:gd name="connsiteX3" fmla="*/ 11622405 w 12193905"/>
              <a:gd name="connsiteY3" fmla="*/ 3636645 h 4269740"/>
              <a:gd name="connsiteX4" fmla="*/ 11620500 w 12193905"/>
              <a:gd name="connsiteY4" fmla="*/ 4265294 h 4269740"/>
              <a:gd name="connsiteX5" fmla="*/ 7704455 w 12193905"/>
              <a:gd name="connsiteY5" fmla="*/ 4269740 h 4269740"/>
              <a:gd name="connsiteX6" fmla="*/ 7700010 w 12193905"/>
              <a:gd name="connsiteY6" fmla="*/ 3642360 h 4269740"/>
              <a:gd name="connsiteX7" fmla="*/ 6190615 w 12193905"/>
              <a:gd name="connsiteY7" fmla="*/ 3639820 h 4269740"/>
              <a:gd name="connsiteX8" fmla="*/ 6187440 w 12193905"/>
              <a:gd name="connsiteY8" fmla="*/ 4262120 h 4269740"/>
              <a:gd name="connsiteX9" fmla="*/ 0 w 12193905"/>
              <a:gd name="connsiteY9" fmla="*/ 4267200 h 4269740"/>
              <a:gd name="connsiteX10" fmla="*/ 0 w 12193905"/>
              <a:gd name="connsiteY10" fmla="*/ 0 h 426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3905" h="4269740">
                <a:moveTo>
                  <a:pt x="0" y="0"/>
                </a:moveTo>
                <a:lnTo>
                  <a:pt x="12192000" y="0"/>
                </a:lnTo>
                <a:lnTo>
                  <a:pt x="12193905" y="3636644"/>
                </a:lnTo>
                <a:lnTo>
                  <a:pt x="11622405" y="3636645"/>
                </a:lnTo>
                <a:lnTo>
                  <a:pt x="11620500" y="4265294"/>
                </a:lnTo>
                <a:lnTo>
                  <a:pt x="7704455" y="4269740"/>
                </a:lnTo>
                <a:cubicBezTo>
                  <a:pt x="7700645" y="3816350"/>
                  <a:pt x="7703397" y="3928639"/>
                  <a:pt x="7700010" y="3642360"/>
                </a:cubicBezTo>
                <a:lnTo>
                  <a:pt x="6190615" y="3639820"/>
                </a:lnTo>
                <a:cubicBezTo>
                  <a:pt x="6188922" y="3839633"/>
                  <a:pt x="6189133" y="4062307"/>
                  <a:pt x="6187440" y="4262120"/>
                </a:cubicBezTo>
                <a:lnTo>
                  <a:pt x="0" y="4267200"/>
                </a:lnTo>
                <a:lnTo>
                  <a:pt x="0" y="0"/>
                </a:lnTo>
                <a:close/>
              </a:path>
            </a:pathLst>
          </a:custGeom>
          <a:solidFill>
            <a:schemeClr val="bg1">
              <a:lumMod val="85000"/>
            </a:schemeClr>
          </a:solidFill>
        </p:spPr>
        <p:txBody>
          <a:bodyPr/>
          <a:lstStyle/>
          <a:p>
            <a:endParaRPr lang="en-GB"/>
          </a:p>
        </p:txBody>
      </p:sp>
      <p:sp>
        <p:nvSpPr>
          <p:cNvPr id="3" name="Title 2">
            <a:extLst>
              <a:ext uri="{FF2B5EF4-FFF2-40B4-BE49-F238E27FC236}">
                <a16:creationId xmlns:a16="http://schemas.microsoft.com/office/drawing/2014/main" id="{8964CB5E-C597-4929-C78A-CE2C8E9B07E2}"/>
              </a:ext>
            </a:extLst>
          </p:cNvPr>
          <p:cNvSpPr>
            <a:spLocks noGrp="1"/>
          </p:cNvSpPr>
          <p:nvPr>
            <p:ph type="title" hasCustomPrompt="1"/>
          </p:nvPr>
        </p:nvSpPr>
        <p:spPr>
          <a:xfrm>
            <a:off x="219074" y="3714750"/>
            <a:ext cx="6512720" cy="762239"/>
          </a:xfrm>
        </p:spPr>
        <p:txBody>
          <a:bodyPr anchor="b"/>
          <a:lstStyle>
            <a:lvl1pPr>
              <a:lnSpc>
                <a:spcPct val="85000"/>
              </a:lnSpc>
              <a:defRPr sz="3600"/>
            </a:lvl1pPr>
          </a:lstStyle>
          <a:p>
            <a:r>
              <a:rPr lang="en-US"/>
              <a:t>Add title here</a:t>
            </a:r>
            <a:endParaRPr lang="en-GB"/>
          </a:p>
        </p:txBody>
      </p:sp>
      <p:pic>
        <p:nvPicPr>
          <p:cNvPr id="13" name="Graphic 12">
            <a:extLst>
              <a:ext uri="{FF2B5EF4-FFF2-40B4-BE49-F238E27FC236}">
                <a16:creationId xmlns:a16="http://schemas.microsoft.com/office/drawing/2014/main" id="{E39BFF7B-877B-A906-1B76-42AE4D3E17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5214" y="4506806"/>
            <a:ext cx="1487805" cy="486988"/>
          </a:xfrm>
          <a:prstGeom prst="rect">
            <a:avLst/>
          </a:prstGeom>
        </p:spPr>
      </p:pic>
      <p:sp>
        <p:nvSpPr>
          <p:cNvPr id="6" name="Rectangle 5">
            <a:extLst>
              <a:ext uri="{FF2B5EF4-FFF2-40B4-BE49-F238E27FC236}">
                <a16:creationId xmlns:a16="http://schemas.microsoft.com/office/drawing/2014/main" id="{434604B3-BEC1-F9D1-8409-C40D086D550D}"/>
              </a:ext>
            </a:extLst>
          </p:cNvPr>
          <p:cNvSpPr/>
          <p:nvPr userDrawn="1"/>
        </p:nvSpPr>
        <p:spPr>
          <a:xfrm>
            <a:off x="0" y="3192780"/>
            <a:ext cx="4640580" cy="4724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AB75FA8-2E58-B50E-9B6B-1F49F9991013}"/>
              </a:ext>
            </a:extLst>
          </p:cNvPr>
          <p:cNvSpPr/>
          <p:nvPr userDrawn="1"/>
        </p:nvSpPr>
        <p:spPr>
          <a:xfrm>
            <a:off x="5775960" y="3192780"/>
            <a:ext cx="2941320" cy="472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935489F-0081-F8F5-2A77-9397FA21AC4C}"/>
              </a:ext>
            </a:extLst>
          </p:cNvPr>
          <p:cNvSpPr/>
          <p:nvPr userDrawn="1"/>
        </p:nvSpPr>
        <p:spPr>
          <a:xfrm>
            <a:off x="4640580" y="2727960"/>
            <a:ext cx="1135380" cy="472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0E1172A-5B21-204C-93E2-BEB9A21DE698}"/>
              </a:ext>
            </a:extLst>
          </p:cNvPr>
          <p:cNvSpPr/>
          <p:nvPr userDrawn="1"/>
        </p:nvSpPr>
        <p:spPr>
          <a:xfrm>
            <a:off x="8717280" y="2727960"/>
            <a:ext cx="426720" cy="472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ubtitle 2">
            <a:extLst>
              <a:ext uri="{FF2B5EF4-FFF2-40B4-BE49-F238E27FC236}">
                <a16:creationId xmlns:a16="http://schemas.microsoft.com/office/drawing/2014/main" id="{7C742037-DE4B-BE96-D9EB-868DFF3965C1}"/>
              </a:ext>
            </a:extLst>
          </p:cNvPr>
          <p:cNvSpPr>
            <a:spLocks noGrp="1"/>
          </p:cNvSpPr>
          <p:nvPr>
            <p:ph type="subTitle" idx="1" hasCustomPrompt="1"/>
          </p:nvPr>
        </p:nvSpPr>
        <p:spPr>
          <a:xfrm>
            <a:off x="222409" y="4597367"/>
            <a:ext cx="6509385" cy="247602"/>
          </a:xfrm>
        </p:spPr>
        <p:txBody>
          <a:bodyPr>
            <a:noAutofit/>
          </a:bodyPr>
          <a:lstStyle>
            <a:lvl1pPr marL="0" indent="0" algn="l">
              <a:buNone/>
              <a:defRPr sz="150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a:t>
            </a:r>
            <a:endParaRPr lang="en-GB"/>
          </a:p>
        </p:txBody>
      </p:sp>
    </p:spTree>
    <p:extLst>
      <p:ext uri="{BB962C8B-B14F-4D97-AF65-F5344CB8AC3E}">
        <p14:creationId xmlns:p14="http://schemas.microsoft.com/office/powerpoint/2010/main" val="286400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03">
    <p:bg>
      <p:bgPr>
        <a:solidFill>
          <a:srgbClr val="FFFFFF"/>
        </a:solidFill>
        <a:effectLst/>
      </p:bgPr>
    </p:bg>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C8D13F90-6E0E-B295-7135-69B4796B5C27}"/>
              </a:ext>
            </a:extLst>
          </p:cNvPr>
          <p:cNvSpPr>
            <a:spLocks noGrp="1"/>
          </p:cNvSpPr>
          <p:nvPr>
            <p:ph type="title"/>
          </p:nvPr>
        </p:nvSpPr>
        <p:spPr>
          <a:xfrm>
            <a:off x="230982" y="2141220"/>
            <a:ext cx="4341018" cy="1831245"/>
          </a:xfrm>
          <a:prstGeom prst="rect">
            <a:avLst/>
          </a:prstGeom>
        </p:spPr>
        <p:txBody>
          <a:bodyPr lIns="0" tIns="0" rIns="0" bIns="0" anchor="t">
            <a:noAutofit/>
          </a:bodyPr>
          <a:lstStyle>
            <a:lvl1pPr>
              <a:defRPr kumimoji="0" lang="en-US" sz="405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8" name="Picture Placeholder 6">
            <a:extLst>
              <a:ext uri="{FF2B5EF4-FFF2-40B4-BE49-F238E27FC236}">
                <a16:creationId xmlns:a16="http://schemas.microsoft.com/office/drawing/2014/main" id="{18F8D126-69A5-6338-7867-9DC7D4BF8C72}"/>
              </a:ext>
            </a:extLst>
          </p:cNvPr>
          <p:cNvSpPr>
            <a:spLocks noGrp="1"/>
          </p:cNvSpPr>
          <p:nvPr>
            <p:ph type="pic" sz="quarter" idx="13"/>
          </p:nvPr>
        </p:nvSpPr>
        <p:spPr>
          <a:xfrm>
            <a:off x="4990383" y="0"/>
            <a:ext cx="4153618" cy="5143500"/>
          </a:xfrm>
          <a:prstGeom prst="rect">
            <a:avLst/>
          </a:prstGeom>
          <a:solidFill>
            <a:schemeClr val="bg1">
              <a:lumMod val="85000"/>
            </a:schemeClr>
          </a:solidFill>
        </p:spPr>
        <p:txBody>
          <a:bodyPr/>
          <a:lstStyle>
            <a:lvl1pPr>
              <a:defRPr b="0" i="0">
                <a:solidFill>
                  <a:schemeClr val="bg1"/>
                </a:solidFill>
                <a:latin typeface="BT Group Headline" panose="020B0603020203020204" pitchFamily="34"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F6919694-ABC1-EEDE-5141-BBF2372FC82D}"/>
              </a:ext>
            </a:extLst>
          </p:cNvPr>
          <p:cNvSpPr/>
          <p:nvPr userDrawn="1"/>
        </p:nvSpPr>
        <p:spPr>
          <a:xfrm>
            <a:off x="230981" y="1562100"/>
            <a:ext cx="681990" cy="136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4095336-4EB8-B3F6-5890-047B66F1EA37}"/>
              </a:ext>
            </a:extLst>
          </p:cNvPr>
          <p:cNvSpPr/>
          <p:nvPr userDrawn="1"/>
        </p:nvSpPr>
        <p:spPr>
          <a:xfrm>
            <a:off x="3633311" y="4822864"/>
            <a:ext cx="1357071" cy="1369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7">
            <a:extLst>
              <a:ext uri="{FF2B5EF4-FFF2-40B4-BE49-F238E27FC236}">
                <a16:creationId xmlns:a16="http://schemas.microsoft.com/office/drawing/2014/main" id="{9821840A-C4FC-5666-DFC7-ED2A52DB96E7}"/>
              </a:ext>
            </a:extLst>
          </p:cNvPr>
          <p:cNvSpPr>
            <a:spLocks noGrp="1"/>
          </p:cNvSpPr>
          <p:nvPr>
            <p:ph type="body" sz="quarter" idx="10" hasCustomPrompt="1"/>
          </p:nvPr>
        </p:nvSpPr>
        <p:spPr>
          <a:xfrm>
            <a:off x="230982" y="4127726"/>
            <a:ext cx="4341019"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grpSp>
        <p:nvGrpSpPr>
          <p:cNvPr id="59" name="Group 58">
            <a:extLst>
              <a:ext uri="{FF2B5EF4-FFF2-40B4-BE49-F238E27FC236}">
                <a16:creationId xmlns:a16="http://schemas.microsoft.com/office/drawing/2014/main" id="{A3D16883-AB91-1A99-4DFE-93F05CBA0087}"/>
              </a:ext>
            </a:extLst>
          </p:cNvPr>
          <p:cNvGrpSpPr/>
          <p:nvPr userDrawn="1"/>
        </p:nvGrpSpPr>
        <p:grpSpPr>
          <a:xfrm>
            <a:off x="229553" y="227648"/>
            <a:ext cx="1312481" cy="431286"/>
            <a:chOff x="306070" y="303531"/>
            <a:chExt cx="1749975" cy="575048"/>
          </a:xfrm>
        </p:grpSpPr>
        <p:sp>
          <p:nvSpPr>
            <p:cNvPr id="44" name="Freeform: Shape 43">
              <a:extLst>
                <a:ext uri="{FF2B5EF4-FFF2-40B4-BE49-F238E27FC236}">
                  <a16:creationId xmlns:a16="http://schemas.microsoft.com/office/drawing/2014/main" id="{2704C8CF-C998-7512-27CD-62C1322E6985}"/>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solidFill>
              <a:schemeClr val="tx1"/>
            </a:solidFill>
            <a:ln w="4492"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424A877-FD28-EC16-831E-F9CCE5E6802F}"/>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solidFill>
              <a:schemeClr val="tx1"/>
            </a:solidFill>
            <a:ln w="4492"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9F17501-67A9-7663-3AEC-9B00C686387C}"/>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solidFill>
              <a:schemeClr val="tx1"/>
            </a:solidFill>
            <a:ln w="4492"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BE4C2AA-3368-7BCE-B301-57D8DD718086}"/>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solidFill>
              <a:schemeClr val="tx1"/>
            </a:solidFill>
            <a:ln w="4492"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AA37E00A-A19F-61B6-F529-A9DFC6179D97}"/>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solidFill>
              <a:schemeClr val="tx1"/>
            </a:solidFill>
            <a:ln w="4492"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2F10AA66-4EDA-5528-5C7E-B52BB89A9613}"/>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solidFill>
              <a:schemeClr val="tx1"/>
            </a:solidFill>
            <a:ln w="4492"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FA4C5315-4411-BFE9-D876-1B87346C4C82}"/>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solidFill>
              <a:schemeClr val="tx1"/>
            </a:solidFill>
            <a:ln w="4492"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1128F4A9-C4D7-08B5-6DC9-1DFFAA0E7532}"/>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5084310-A0A4-5EC8-D0D1-C4318E9E0732}"/>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EB170361-FAE6-BAFD-9390-B9F847406E08}"/>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3A5EF38B-D56C-CE2B-FD4B-96294971A773}"/>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C167B2E1-6A55-ABEB-017E-A09541659518}"/>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7641DDD-DF3E-024F-3C86-CC2CE5298CD0}"/>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tx1"/>
            </a:solidFill>
            <a:ln w="4492"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CF0C0A78-D718-5044-C79C-E6E6B90089B1}"/>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0CFAF720-BA85-6BD4-F5BE-B4F515FF94E3}"/>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a:p>
          </p:txBody>
        </p:sp>
      </p:grpSp>
    </p:spTree>
    <p:extLst>
      <p:ext uri="{BB962C8B-B14F-4D97-AF65-F5344CB8AC3E}">
        <p14:creationId xmlns:p14="http://schemas.microsoft.com/office/powerpoint/2010/main" val="321891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04">
    <p:bg>
      <p:bgPr>
        <a:solidFill>
          <a:srgbClr val="FFFFFF"/>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25B1123-89B1-848C-34E6-9CFFDCC986D5}"/>
              </a:ext>
            </a:extLst>
          </p:cNvPr>
          <p:cNvSpPr/>
          <p:nvPr userDrawn="1"/>
        </p:nvSpPr>
        <p:spPr>
          <a:xfrm>
            <a:off x="218512" y="1115536"/>
            <a:ext cx="1161573"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A8FFD31-008C-871A-E78A-13B2E87C5084}"/>
              </a:ext>
            </a:extLst>
          </p:cNvPr>
          <p:cNvSpPr/>
          <p:nvPr userDrawn="1"/>
        </p:nvSpPr>
        <p:spPr>
          <a:xfrm>
            <a:off x="4794216" y="4206661"/>
            <a:ext cx="1631760" cy="130016"/>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A71857-DF49-7BB0-0370-4EC54889F6BA}"/>
              </a:ext>
            </a:extLst>
          </p:cNvPr>
          <p:cNvSpPr/>
          <p:nvPr userDrawn="1"/>
        </p:nvSpPr>
        <p:spPr>
          <a:xfrm>
            <a:off x="4653023" y="1107739"/>
            <a:ext cx="433106"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32183B7-1D48-39C7-2803-4441A9420E54}"/>
              </a:ext>
            </a:extLst>
          </p:cNvPr>
          <p:cNvSpPr/>
          <p:nvPr userDrawn="1"/>
        </p:nvSpPr>
        <p:spPr>
          <a:xfrm>
            <a:off x="4653023" y="223840"/>
            <a:ext cx="1631760"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8EAEF2D-74B6-01DC-A5F8-0B32A284323F}"/>
              </a:ext>
            </a:extLst>
          </p:cNvPr>
          <p:cNvSpPr/>
          <p:nvPr userDrawn="1"/>
        </p:nvSpPr>
        <p:spPr>
          <a:xfrm>
            <a:off x="7925489" y="1107739"/>
            <a:ext cx="1218511" cy="130016"/>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3E000A5-7698-265C-2868-4E22C0113683}"/>
              </a:ext>
            </a:extLst>
          </p:cNvPr>
          <p:cNvSpPr/>
          <p:nvPr userDrawn="1"/>
        </p:nvSpPr>
        <p:spPr>
          <a:xfrm>
            <a:off x="6931204" y="2320711"/>
            <a:ext cx="920294"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F0DD22-7757-F50D-23F0-27316979DF0E}"/>
              </a:ext>
            </a:extLst>
          </p:cNvPr>
          <p:cNvSpPr/>
          <p:nvPr userDrawn="1"/>
        </p:nvSpPr>
        <p:spPr>
          <a:xfrm>
            <a:off x="7925489" y="4206661"/>
            <a:ext cx="1218511" cy="130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964CB5E-C597-4929-C78A-CE2C8E9B07E2}"/>
              </a:ext>
            </a:extLst>
          </p:cNvPr>
          <p:cNvSpPr>
            <a:spLocks noGrp="1"/>
          </p:cNvSpPr>
          <p:nvPr>
            <p:ph type="title"/>
          </p:nvPr>
        </p:nvSpPr>
        <p:spPr>
          <a:xfrm>
            <a:off x="193357" y="1782663"/>
            <a:ext cx="6512720" cy="1886367"/>
          </a:xfrm>
        </p:spPr>
        <p:txBody>
          <a:bodyPr/>
          <a:lstStyle>
            <a:lvl1pPr>
              <a:defRPr sz="5400"/>
            </a:lvl1pPr>
          </a:lstStyle>
          <a:p>
            <a:r>
              <a:rPr lang="en-US"/>
              <a:t>Click to edit Master title style</a:t>
            </a:r>
            <a:endParaRPr lang="en-GB"/>
          </a:p>
        </p:txBody>
      </p:sp>
      <p:grpSp>
        <p:nvGrpSpPr>
          <p:cNvPr id="32" name="Group 31">
            <a:extLst>
              <a:ext uri="{FF2B5EF4-FFF2-40B4-BE49-F238E27FC236}">
                <a16:creationId xmlns:a16="http://schemas.microsoft.com/office/drawing/2014/main" id="{BA94A549-E8B6-4B44-4930-CB93CC8F016C}"/>
              </a:ext>
            </a:extLst>
          </p:cNvPr>
          <p:cNvGrpSpPr/>
          <p:nvPr userDrawn="1"/>
        </p:nvGrpSpPr>
        <p:grpSpPr>
          <a:xfrm>
            <a:off x="229553" y="4401027"/>
            <a:ext cx="1312481" cy="431286"/>
            <a:chOff x="306070" y="303531"/>
            <a:chExt cx="1749975" cy="575048"/>
          </a:xfrm>
        </p:grpSpPr>
        <p:sp>
          <p:nvSpPr>
            <p:cNvPr id="33" name="Freeform: Shape 32">
              <a:extLst>
                <a:ext uri="{FF2B5EF4-FFF2-40B4-BE49-F238E27FC236}">
                  <a16:creationId xmlns:a16="http://schemas.microsoft.com/office/drawing/2014/main" id="{49BA079D-ECC7-455B-0587-C6FA6A7945DF}"/>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solidFill>
              <a:schemeClr val="tx1"/>
            </a:solidFill>
            <a:ln w="4492"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3FEDD3F-7F26-E66F-C98C-97977408FF3E}"/>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solidFill>
              <a:schemeClr val="tx1"/>
            </a:solidFill>
            <a:ln w="4492"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584726E-CE7D-FE5E-BFB0-0423E7D5E205}"/>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solidFill>
              <a:schemeClr val="tx1"/>
            </a:solidFill>
            <a:ln w="4492"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332499-5BC3-0E6E-0CAE-33007ACB7301}"/>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solidFill>
              <a:schemeClr val="tx1"/>
            </a:solidFill>
            <a:ln w="4492"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97134F5-3B27-020D-BBCD-EBEF888EDCC3}"/>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solidFill>
              <a:schemeClr val="tx1"/>
            </a:solidFill>
            <a:ln w="4492"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0DD8D6C-DB85-9BF4-CC1D-9342AECC888B}"/>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solidFill>
              <a:schemeClr val="tx1"/>
            </a:solidFill>
            <a:ln w="4492"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50C5995-A1E7-6A12-F53F-81B9CD3C923F}"/>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solidFill>
              <a:schemeClr val="tx1"/>
            </a:solidFill>
            <a:ln w="4492"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C4FE63E-0953-F660-6959-6A5BF1A4653C}"/>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140E9CA-2C21-4E56-46ED-C2ADA34818A0}"/>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59D0574-038B-389E-55CC-94CF1C358F04}"/>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08A73FC-F04E-04DE-1E36-AB064F71F1F4}"/>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5F27D052-AC48-1F6F-832F-ABC80AC061CE}"/>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FF496636-56B8-B5E7-BCD0-FD4AE4FE94E2}"/>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tx1"/>
            </a:solidFill>
            <a:ln w="4492"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0174F0C-D96C-2DF4-D28D-525F9640D763}"/>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B0BD9DE-6C1E-4619-28E0-0DBD64D21305}"/>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a:p>
          </p:txBody>
        </p:sp>
      </p:grpSp>
    </p:spTree>
    <p:extLst>
      <p:ext uri="{BB962C8B-B14F-4D97-AF65-F5344CB8AC3E}">
        <p14:creationId xmlns:p14="http://schemas.microsoft.com/office/powerpoint/2010/main" val="188373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06">
    <p:bg>
      <p:bgPr>
        <a:solidFill>
          <a:srgbClr val="FFFFFF"/>
        </a:solidFill>
        <a:effectLst/>
      </p:bgPr>
    </p:bg>
    <p:spTree>
      <p:nvGrpSpPr>
        <p:cNvPr id="1" name=""/>
        <p:cNvGrpSpPr/>
        <p:nvPr/>
      </p:nvGrpSpPr>
      <p:grpSpPr>
        <a:xfrm>
          <a:off x="0" y="0"/>
          <a:ext cx="0" cy="0"/>
          <a:chOff x="0" y="0"/>
          <a:chExt cx="0" cy="0"/>
        </a:xfrm>
      </p:grpSpPr>
      <p:sp>
        <p:nvSpPr>
          <p:cNvPr id="19" name="Title 15">
            <a:extLst>
              <a:ext uri="{FF2B5EF4-FFF2-40B4-BE49-F238E27FC236}">
                <a16:creationId xmlns:a16="http://schemas.microsoft.com/office/drawing/2014/main" id="{FF872486-6E5F-4A93-BF59-FE96F2959969}"/>
              </a:ext>
            </a:extLst>
          </p:cNvPr>
          <p:cNvSpPr>
            <a:spLocks noGrp="1"/>
          </p:cNvSpPr>
          <p:nvPr>
            <p:ph type="title"/>
          </p:nvPr>
        </p:nvSpPr>
        <p:spPr>
          <a:xfrm>
            <a:off x="230981" y="2379437"/>
            <a:ext cx="5085272" cy="1010745"/>
          </a:xfrm>
          <a:prstGeom prst="rect">
            <a:avLst/>
          </a:prstGeom>
        </p:spPr>
        <p:txBody>
          <a:bodyPr lIns="0" tIns="0" rIns="0" bIns="0" anchor="b">
            <a:noAutofit/>
          </a:bodyPr>
          <a:lstStyle>
            <a:lvl1pPr>
              <a:defRPr kumimoji="0" lang="en-US" sz="405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20" name="Text Placeholder 17">
            <a:extLst>
              <a:ext uri="{FF2B5EF4-FFF2-40B4-BE49-F238E27FC236}">
                <a16:creationId xmlns:a16="http://schemas.microsoft.com/office/drawing/2014/main" id="{41D94926-E68F-4D4D-A484-D29154CA4084}"/>
              </a:ext>
            </a:extLst>
          </p:cNvPr>
          <p:cNvSpPr>
            <a:spLocks noGrp="1"/>
          </p:cNvSpPr>
          <p:nvPr>
            <p:ph type="body" sz="quarter" idx="10" hasCustomPrompt="1"/>
          </p:nvPr>
        </p:nvSpPr>
        <p:spPr>
          <a:xfrm>
            <a:off x="230982" y="3656897"/>
            <a:ext cx="3935905" cy="1102032"/>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pPr marL="213713" marR="0" lvl="0" indent="-207938" defTabSz="415875" eaLnBrk="1" fontAlgn="auto" latinLnBrk="0" hangingPunct="1">
              <a:lnSpc>
                <a:spcPct val="100000"/>
              </a:lnSpc>
              <a:spcBef>
                <a:spcPts val="707"/>
              </a:spcBef>
              <a:spcAft>
                <a:spcPts val="0"/>
              </a:spcAft>
              <a:buClrTx/>
              <a:buSzTx/>
              <a:tabLst/>
              <a:defRPr/>
            </a:pPr>
            <a:r>
              <a:rPr lang="en-US"/>
              <a:t>Click to enter sub heading.</a:t>
            </a:r>
          </a:p>
        </p:txBody>
      </p:sp>
      <p:sp>
        <p:nvSpPr>
          <p:cNvPr id="4" name="Text Placeholder 3">
            <a:extLst>
              <a:ext uri="{FF2B5EF4-FFF2-40B4-BE49-F238E27FC236}">
                <a16:creationId xmlns:a16="http://schemas.microsoft.com/office/drawing/2014/main" id="{0BE94EBB-EDF3-FC98-C0FC-94D60E670CF5}"/>
              </a:ext>
            </a:extLst>
          </p:cNvPr>
          <p:cNvSpPr>
            <a:spLocks noGrp="1"/>
          </p:cNvSpPr>
          <p:nvPr>
            <p:ph type="body" sz="quarter" idx="11"/>
          </p:nvPr>
        </p:nvSpPr>
        <p:spPr>
          <a:xfrm>
            <a:off x="7231880" y="3920490"/>
            <a:ext cx="1681139" cy="838439"/>
          </a:xfrm>
        </p:spPr>
        <p:txBody>
          <a:bodyPr/>
          <a:lstStyle>
            <a:lvl1pPr>
              <a:defRPr sz="1200" b="0">
                <a:latin typeface="+mj-lt"/>
              </a:defRPr>
            </a:lvl1pPr>
          </a:lstStyle>
          <a:p>
            <a:pPr lvl="0"/>
            <a:r>
              <a:rPr lang="en-US"/>
              <a:t>Click to edit Master text styles</a:t>
            </a:r>
          </a:p>
        </p:txBody>
      </p:sp>
      <p:sp>
        <p:nvSpPr>
          <p:cNvPr id="6" name="Rectangle 5">
            <a:extLst>
              <a:ext uri="{FF2B5EF4-FFF2-40B4-BE49-F238E27FC236}">
                <a16:creationId xmlns:a16="http://schemas.microsoft.com/office/drawing/2014/main" id="{10FAE061-F24D-0ED7-C654-858214CF8D41}"/>
              </a:ext>
            </a:extLst>
          </p:cNvPr>
          <p:cNvSpPr/>
          <p:nvPr userDrawn="1"/>
        </p:nvSpPr>
        <p:spPr>
          <a:xfrm>
            <a:off x="230981" y="1180543"/>
            <a:ext cx="1631760"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857019-DE3D-5D40-19A3-97BB62D6168D}"/>
              </a:ext>
            </a:extLst>
          </p:cNvPr>
          <p:cNvSpPr/>
          <p:nvPr userDrawn="1"/>
        </p:nvSpPr>
        <p:spPr>
          <a:xfrm>
            <a:off x="6731794" y="1569007"/>
            <a:ext cx="433106" cy="130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43AC85-CC90-821C-659F-8784DCEFC8CB}"/>
              </a:ext>
            </a:extLst>
          </p:cNvPr>
          <p:cNvSpPr/>
          <p:nvPr userDrawn="1"/>
        </p:nvSpPr>
        <p:spPr>
          <a:xfrm>
            <a:off x="7694508" y="3507274"/>
            <a:ext cx="1218511" cy="130016"/>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934E10-5B63-DCEE-A7B5-5B3EFE287D24}"/>
              </a:ext>
            </a:extLst>
          </p:cNvPr>
          <p:cNvSpPr/>
          <p:nvPr userDrawn="1"/>
        </p:nvSpPr>
        <p:spPr>
          <a:xfrm>
            <a:off x="7992725" y="526201"/>
            <a:ext cx="920294"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402A1F1-08ED-FBC0-E5C8-030DD0A40967}"/>
              </a:ext>
            </a:extLst>
          </p:cNvPr>
          <p:cNvGrpSpPr/>
          <p:nvPr userDrawn="1"/>
        </p:nvGrpSpPr>
        <p:grpSpPr>
          <a:xfrm>
            <a:off x="229553" y="227648"/>
            <a:ext cx="1312481" cy="431286"/>
            <a:chOff x="306070" y="303531"/>
            <a:chExt cx="1749975" cy="575048"/>
          </a:xfrm>
        </p:grpSpPr>
        <p:sp>
          <p:nvSpPr>
            <p:cNvPr id="30" name="Freeform: Shape 29">
              <a:extLst>
                <a:ext uri="{FF2B5EF4-FFF2-40B4-BE49-F238E27FC236}">
                  <a16:creationId xmlns:a16="http://schemas.microsoft.com/office/drawing/2014/main" id="{43006AF1-0289-D91C-FFD3-D938A40CD84D}"/>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solidFill>
              <a:schemeClr val="tx1"/>
            </a:solidFill>
            <a:ln w="4492"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215DCC6-283E-5E51-3074-E6DAB84D3927}"/>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solidFill>
              <a:schemeClr val="tx1"/>
            </a:solidFill>
            <a:ln w="4492"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95833F8-FB74-7A56-83B9-B7D48C8F1DE6}"/>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solidFill>
              <a:schemeClr val="tx1"/>
            </a:solidFill>
            <a:ln w="4492"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E7130C7-DDE8-B8D0-305B-374F77F40381}"/>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solidFill>
              <a:schemeClr val="tx1"/>
            </a:solidFill>
            <a:ln w="4492"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098FA2-F9FF-1004-0916-37E9BD8B1935}"/>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solidFill>
              <a:schemeClr val="tx1"/>
            </a:solidFill>
            <a:ln w="4492"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5D19343-FC06-0285-64E0-4FEBA40F5405}"/>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solidFill>
              <a:schemeClr val="tx1"/>
            </a:solidFill>
            <a:ln w="4492"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E14894D-0923-CFDF-569C-45A04EBA8D1A}"/>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solidFill>
              <a:schemeClr val="tx1"/>
            </a:solidFill>
            <a:ln w="4492"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E208D13-2088-3D1A-B033-E5ABE897EC3E}"/>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0911315-AA3B-BB7E-4A62-D07931B50FED}"/>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0A50FB4-3232-8EA7-2CC8-BB8E72DC2429}"/>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1E543A8-E555-9C02-7C98-E97A92B2329F}"/>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8A94363-52FE-2293-05EF-A602CDDF9F3C}"/>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5C4EC83-19BC-A053-987F-0C5F6C9F7BCF}"/>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tx1"/>
            </a:solidFill>
            <a:ln w="4492"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439AF39-7A2F-01DC-531C-352A81A30171}"/>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7288916-1856-C130-EAFB-4FF4CA112AE4}"/>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a:p>
          </p:txBody>
        </p:sp>
      </p:grpSp>
    </p:spTree>
    <p:extLst>
      <p:ext uri="{BB962C8B-B14F-4D97-AF65-F5344CB8AC3E}">
        <p14:creationId xmlns:p14="http://schemas.microsoft.com/office/powerpoint/2010/main" val="71578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874F3D-8000-E1F7-6F5E-B18149C12233}"/>
              </a:ext>
            </a:extLst>
          </p:cNvPr>
          <p:cNvSpPr>
            <a:spLocks noGrp="1"/>
          </p:cNvSpPr>
          <p:nvPr>
            <p:ph type="dt" sz="half" idx="10"/>
          </p:nvPr>
        </p:nvSpPr>
        <p:spPr>
          <a:xfrm>
            <a:off x="628650" y="4767263"/>
            <a:ext cx="2057400" cy="273844"/>
          </a:xfrm>
          <a:prstGeom prst="rect">
            <a:avLst/>
          </a:prstGeom>
        </p:spPr>
        <p:txBody>
          <a:bodyPr vert="horz" lIns="91440" tIns="45720" rIns="91440" bIns="45720" rtlCol="0" anchor="ctr">
            <a:noAutofit/>
          </a:bodyPr>
          <a:lstStyle>
            <a:defPPr>
              <a:defRPr lang="en-US"/>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noAutofit/>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noAutofit/>
          </a:bodyPr>
          <a:lstStyle/>
          <a:p>
            <a:fld id="{BC5033AD-2A2E-4B40-820E-C0C238FC5E2C}" type="slidenum">
              <a:rPr lang="en-GB" smtClean="0"/>
              <a:t>‹#›</a:t>
            </a:fld>
            <a:endParaRPr lang="en-GB"/>
          </a:p>
        </p:txBody>
      </p:sp>
      <p:sp>
        <p:nvSpPr>
          <p:cNvPr id="9" name="Text Placeholder 17">
            <a:extLst>
              <a:ext uri="{FF2B5EF4-FFF2-40B4-BE49-F238E27FC236}">
                <a16:creationId xmlns:a16="http://schemas.microsoft.com/office/drawing/2014/main" id="{CEAD745B-84C2-48F6-7A89-6C1E567D8656}"/>
              </a:ext>
            </a:extLst>
          </p:cNvPr>
          <p:cNvSpPr>
            <a:spLocks noGrp="1"/>
          </p:cNvSpPr>
          <p:nvPr>
            <p:ph type="body" sz="quarter" idx="13"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368505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X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1699022"/>
            <a:ext cx="4201354"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8" name="Content Placeholder 2">
            <a:extLst>
              <a:ext uri="{FF2B5EF4-FFF2-40B4-BE49-F238E27FC236}">
                <a16:creationId xmlns:a16="http://schemas.microsoft.com/office/drawing/2014/main" id="{DFA48EAA-1E7A-4D74-0726-E417D04E58F6}"/>
              </a:ext>
            </a:extLst>
          </p:cNvPr>
          <p:cNvSpPr>
            <a:spLocks noGrp="1"/>
          </p:cNvSpPr>
          <p:nvPr>
            <p:ph idx="13"/>
          </p:nvPr>
        </p:nvSpPr>
        <p:spPr>
          <a:xfrm>
            <a:off x="4711664" y="1699022"/>
            <a:ext cx="4201354"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7">
            <a:extLst>
              <a:ext uri="{FF2B5EF4-FFF2-40B4-BE49-F238E27FC236}">
                <a16:creationId xmlns:a16="http://schemas.microsoft.com/office/drawing/2014/main" id="{A416AA82-7D4B-24CA-F645-21131E4F409F}"/>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86839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X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12" name="Text Placeholder 17">
            <a:extLst>
              <a:ext uri="{FF2B5EF4-FFF2-40B4-BE49-F238E27FC236}">
                <a16:creationId xmlns:a16="http://schemas.microsoft.com/office/drawing/2014/main" id="{9667F846-39B1-DDF1-7705-93CD694F8EF3}"/>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9" name="Content Placeholder 2">
            <a:extLst>
              <a:ext uri="{FF2B5EF4-FFF2-40B4-BE49-F238E27FC236}">
                <a16:creationId xmlns:a16="http://schemas.microsoft.com/office/drawing/2014/main" id="{58159FA8-9D8D-49EE-44DD-C14CA39BEBB8}"/>
              </a:ext>
            </a:extLst>
          </p:cNvPr>
          <p:cNvSpPr>
            <a:spLocks noGrp="1"/>
          </p:cNvSpPr>
          <p:nvPr>
            <p:ph idx="1"/>
          </p:nvPr>
        </p:nvSpPr>
        <p:spPr>
          <a:xfrm>
            <a:off x="219074" y="1699022"/>
            <a:ext cx="2748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E40978FF-33A8-B48C-0F07-DDBB16FE314E}"/>
              </a:ext>
            </a:extLst>
          </p:cNvPr>
          <p:cNvSpPr>
            <a:spLocks noGrp="1"/>
          </p:cNvSpPr>
          <p:nvPr>
            <p:ph idx="13"/>
          </p:nvPr>
        </p:nvSpPr>
        <p:spPr>
          <a:xfrm>
            <a:off x="3191746" y="1699022"/>
            <a:ext cx="2748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24502416-9A86-BEA4-30DD-84F2815601AD}"/>
              </a:ext>
            </a:extLst>
          </p:cNvPr>
          <p:cNvSpPr>
            <a:spLocks noGrp="1"/>
          </p:cNvSpPr>
          <p:nvPr>
            <p:ph idx="14"/>
          </p:nvPr>
        </p:nvSpPr>
        <p:spPr>
          <a:xfrm>
            <a:off x="6164417" y="1699022"/>
            <a:ext cx="2748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825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X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1699022"/>
            <a:ext cx="2004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8" name="Content Placeholder 2">
            <a:extLst>
              <a:ext uri="{FF2B5EF4-FFF2-40B4-BE49-F238E27FC236}">
                <a16:creationId xmlns:a16="http://schemas.microsoft.com/office/drawing/2014/main" id="{DFA48EAA-1E7A-4D74-0726-E417D04E58F6}"/>
              </a:ext>
            </a:extLst>
          </p:cNvPr>
          <p:cNvSpPr>
            <a:spLocks noGrp="1"/>
          </p:cNvSpPr>
          <p:nvPr>
            <p:ph idx="13"/>
          </p:nvPr>
        </p:nvSpPr>
        <p:spPr>
          <a:xfrm>
            <a:off x="2452825" y="1699022"/>
            <a:ext cx="2004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7BD5D7FB-B866-CD72-E505-569022365D33}"/>
              </a:ext>
            </a:extLst>
          </p:cNvPr>
          <p:cNvSpPr>
            <a:spLocks noGrp="1"/>
          </p:cNvSpPr>
          <p:nvPr>
            <p:ph idx="14"/>
          </p:nvPr>
        </p:nvSpPr>
        <p:spPr>
          <a:xfrm>
            <a:off x="4686575" y="1699022"/>
            <a:ext cx="2004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6B1772AF-5F1B-BF20-4DC4-1A61A07EC6FE}"/>
              </a:ext>
            </a:extLst>
          </p:cNvPr>
          <p:cNvSpPr>
            <a:spLocks noGrp="1"/>
          </p:cNvSpPr>
          <p:nvPr>
            <p:ph idx="15"/>
          </p:nvPr>
        </p:nvSpPr>
        <p:spPr>
          <a:xfrm>
            <a:off x="6920325" y="1699022"/>
            <a:ext cx="2004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7">
            <a:extLst>
              <a:ext uri="{FF2B5EF4-FFF2-40B4-BE49-F238E27FC236}">
                <a16:creationId xmlns:a16="http://schemas.microsoft.com/office/drawing/2014/main" id="{9667F846-39B1-DDF1-7705-93CD694F8EF3}"/>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234706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 BAR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1699022"/>
            <a:ext cx="2004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10" name="Text Placeholder 17">
            <a:extLst>
              <a:ext uri="{FF2B5EF4-FFF2-40B4-BE49-F238E27FC236}">
                <a16:creationId xmlns:a16="http://schemas.microsoft.com/office/drawing/2014/main" id="{1931CE89-BEC1-3B24-239D-B6EDB37E7501}"/>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242654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 BA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53F97-D373-7C02-984C-05709F3E1AFB}"/>
              </a:ext>
            </a:extLst>
          </p:cNvPr>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1699022"/>
            <a:ext cx="2004600" cy="305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8" name="Text Placeholder 17">
            <a:extLst>
              <a:ext uri="{FF2B5EF4-FFF2-40B4-BE49-F238E27FC236}">
                <a16:creationId xmlns:a16="http://schemas.microsoft.com/office/drawing/2014/main" id="{745B8369-EBDD-05F1-F035-712C743F36A9}"/>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73007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262A34-86A7-9748-B461-EC94E4EC504F}"/>
              </a:ext>
              <a:ext uri="{C183D7F6-B498-43B3-948B-1728B52AA6E4}">
                <adec:decorative xmlns:adec="http://schemas.microsoft.com/office/drawing/2017/decorative" val="1"/>
              </a:ext>
            </a:extLst>
          </p:cNvPr>
          <p:cNvSpPr/>
          <p:nvPr/>
        </p:nvSpPr>
        <p:spPr>
          <a:xfrm>
            <a:off x="0" y="1526876"/>
            <a:ext cx="9144000" cy="3616624"/>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569852"/>
            <a:ext cx="8229600" cy="802310"/>
          </a:xfrm>
        </p:spPr>
        <p:txBody>
          <a:bodyPr/>
          <a:lstStyle>
            <a:lvl1pPr>
              <a:defRPr b="1">
                <a:solidFill>
                  <a:srgbClr val="005C6E"/>
                </a:solidFill>
              </a:defRPr>
            </a:lvl1pPr>
          </a:lstStyle>
          <a:p>
            <a:r>
              <a:rPr lang="en-US"/>
              <a:t>Click to edit Master title style</a:t>
            </a:r>
          </a:p>
        </p:txBody>
      </p:sp>
      <p:sp>
        <p:nvSpPr>
          <p:cNvPr id="7" name="Content Placeholder 2"/>
          <p:cNvSpPr>
            <a:spLocks noGrp="1"/>
          </p:cNvSpPr>
          <p:nvPr>
            <p:ph idx="1" hasCustomPrompt="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00565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Y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D0E33-CE0D-B38B-588B-E30B6BAD0BB6}"/>
              </a:ext>
            </a:extLst>
          </p:cNvPr>
          <p:cNvSpPr/>
          <p:nvPr userDrawn="1"/>
        </p:nvSpPr>
        <p:spPr>
          <a:xfrm>
            <a:off x="3002973" y="0"/>
            <a:ext cx="6141027" cy="4790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45556D-94DB-E9DC-F7D4-F08FFAB20FA3}"/>
              </a:ext>
            </a:extLst>
          </p:cNvPr>
          <p:cNvSpPr/>
          <p:nvPr userDrawn="1"/>
        </p:nvSpPr>
        <p:spPr>
          <a:xfrm>
            <a:off x="7270779" y="4660165"/>
            <a:ext cx="1873221"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D179C8-ACD8-50BC-03DA-453C07D9D473}"/>
              </a:ext>
            </a:extLst>
          </p:cNvPr>
          <p:cNvSpPr/>
          <p:nvPr userDrawn="1"/>
        </p:nvSpPr>
        <p:spPr>
          <a:xfrm>
            <a:off x="3002973" y="4782553"/>
            <a:ext cx="4267806"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B9B7AA-3FFC-1E40-6494-3BDBC1EB603F}"/>
              </a:ext>
            </a:extLst>
          </p:cNvPr>
          <p:cNvSpPr>
            <a:spLocks noGrp="1"/>
          </p:cNvSpPr>
          <p:nvPr>
            <p:ph type="title" hasCustomPrompt="1"/>
          </p:nvPr>
        </p:nvSpPr>
        <p:spPr>
          <a:xfrm>
            <a:off x="219075" y="233362"/>
            <a:ext cx="2535555" cy="1001078"/>
          </a:xfrm>
        </p:spPr>
        <p:txBody>
          <a:bodyPr/>
          <a:lstStyle>
            <a:lvl1pPr>
              <a:defRPr sz="2700"/>
            </a:lvl1pPr>
          </a:lstStyle>
          <a:p>
            <a:r>
              <a:rPr lang="en-US"/>
              <a:t>Add title here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19075" y="2034541"/>
            <a:ext cx="2535555" cy="27243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11" name="Text Placeholder 17">
            <a:extLst>
              <a:ext uri="{FF2B5EF4-FFF2-40B4-BE49-F238E27FC236}">
                <a16:creationId xmlns:a16="http://schemas.microsoft.com/office/drawing/2014/main" id="{3E3C349C-A9AD-D262-3B78-1563D46D05D0}"/>
              </a:ext>
            </a:extLst>
          </p:cNvPr>
          <p:cNvSpPr>
            <a:spLocks noGrp="1"/>
          </p:cNvSpPr>
          <p:nvPr>
            <p:ph type="body" sz="quarter" idx="10" hasCustomPrompt="1"/>
          </p:nvPr>
        </p:nvSpPr>
        <p:spPr>
          <a:xfrm>
            <a:off x="230982" y="1234440"/>
            <a:ext cx="2523649"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407360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11" name="Text Placeholder 17">
            <a:extLst>
              <a:ext uri="{FF2B5EF4-FFF2-40B4-BE49-F238E27FC236}">
                <a16:creationId xmlns:a16="http://schemas.microsoft.com/office/drawing/2014/main" id="{3B6470CE-B37C-5AE2-51C4-24A7D63B1A92}"/>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380483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EE0F12-09F5-F83C-4352-AEFB67A9CA93}"/>
              </a:ext>
            </a:extLst>
          </p:cNvPr>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10" name="Text Placeholder 17">
            <a:extLst>
              <a:ext uri="{FF2B5EF4-FFF2-40B4-BE49-F238E27FC236}">
                <a16:creationId xmlns:a16="http://schemas.microsoft.com/office/drawing/2014/main" id="{C9BE713F-8B3D-9730-4E87-FFD95913C419}"/>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20636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FOGRAPHIC 0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3BD4E8F-A514-7821-D930-C075168E8D4B}"/>
              </a:ext>
            </a:extLst>
          </p:cNvPr>
          <p:cNvGrpSpPr/>
          <p:nvPr/>
        </p:nvGrpSpPr>
        <p:grpSpPr>
          <a:xfrm>
            <a:off x="3215142" y="2077092"/>
            <a:ext cx="2721690" cy="3066409"/>
            <a:chOff x="391750" y="2458542"/>
            <a:chExt cx="2913011" cy="4088545"/>
          </a:xfrm>
        </p:grpSpPr>
        <p:sp>
          <p:nvSpPr>
            <p:cNvPr id="15" name="Rectangle 14">
              <a:extLst>
                <a:ext uri="{FF2B5EF4-FFF2-40B4-BE49-F238E27FC236}">
                  <a16:creationId xmlns:a16="http://schemas.microsoft.com/office/drawing/2014/main" id="{E19BE83E-CD58-AC0B-2494-F80D02F08444}"/>
                </a:ext>
              </a:extLst>
            </p:cNvPr>
            <p:cNvSpPr/>
            <p:nvPr/>
          </p:nvSpPr>
          <p:spPr>
            <a:xfrm>
              <a:off x="391751" y="2631897"/>
              <a:ext cx="2913010" cy="3915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D92E01-34AC-7564-396E-EBCD63FC2890}"/>
                </a:ext>
              </a:extLst>
            </p:cNvPr>
            <p:cNvSpPr/>
            <p:nvPr/>
          </p:nvSpPr>
          <p:spPr>
            <a:xfrm>
              <a:off x="391750" y="2458542"/>
              <a:ext cx="1456505" cy="1733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15745C-C9D8-3933-37BE-C1A8EAD239EC}"/>
                </a:ext>
              </a:extLst>
            </p:cNvPr>
            <p:cNvSpPr/>
            <p:nvPr/>
          </p:nvSpPr>
          <p:spPr>
            <a:xfrm>
              <a:off x="1848255" y="2631897"/>
              <a:ext cx="1456505" cy="1733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56C413F-CB8E-C504-8066-4CE3A3616B59}"/>
              </a:ext>
            </a:extLst>
          </p:cNvPr>
          <p:cNvGrpSpPr/>
          <p:nvPr/>
        </p:nvGrpSpPr>
        <p:grpSpPr>
          <a:xfrm>
            <a:off x="6191329" y="2495257"/>
            <a:ext cx="2721690" cy="2648243"/>
            <a:chOff x="391750" y="2458542"/>
            <a:chExt cx="2913011" cy="3530991"/>
          </a:xfrm>
        </p:grpSpPr>
        <p:sp>
          <p:nvSpPr>
            <p:cNvPr id="23" name="Rectangle 22">
              <a:extLst>
                <a:ext uri="{FF2B5EF4-FFF2-40B4-BE49-F238E27FC236}">
                  <a16:creationId xmlns:a16="http://schemas.microsoft.com/office/drawing/2014/main" id="{3134B358-B3B6-C5E5-9C0D-476083FE4531}"/>
                </a:ext>
              </a:extLst>
            </p:cNvPr>
            <p:cNvSpPr/>
            <p:nvPr/>
          </p:nvSpPr>
          <p:spPr>
            <a:xfrm>
              <a:off x="391751" y="2631896"/>
              <a:ext cx="2913010" cy="3357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B6E27B6-897F-039E-5F46-D60A0D5C51FB}"/>
                </a:ext>
              </a:extLst>
            </p:cNvPr>
            <p:cNvSpPr/>
            <p:nvPr/>
          </p:nvSpPr>
          <p:spPr>
            <a:xfrm>
              <a:off x="391750" y="2458542"/>
              <a:ext cx="1456505" cy="173355"/>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55253AF-AA92-06BE-B511-EBEED64C556B}"/>
                </a:ext>
              </a:extLst>
            </p:cNvPr>
            <p:cNvSpPr/>
            <p:nvPr/>
          </p:nvSpPr>
          <p:spPr>
            <a:xfrm>
              <a:off x="1848255" y="2631897"/>
              <a:ext cx="1456505" cy="1733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A287F3B-B84B-3353-7467-B785AA9A44A1}"/>
              </a:ext>
            </a:extLst>
          </p:cNvPr>
          <p:cNvGrpSpPr/>
          <p:nvPr userDrawn="1"/>
        </p:nvGrpSpPr>
        <p:grpSpPr>
          <a:xfrm>
            <a:off x="224984" y="1699023"/>
            <a:ext cx="2721690" cy="3444478"/>
            <a:chOff x="-4144400" y="2458542"/>
            <a:chExt cx="3628920" cy="4592637"/>
          </a:xfrm>
        </p:grpSpPr>
        <p:sp>
          <p:nvSpPr>
            <p:cNvPr id="27" name="Rectangle 26">
              <a:extLst>
                <a:ext uri="{FF2B5EF4-FFF2-40B4-BE49-F238E27FC236}">
                  <a16:creationId xmlns:a16="http://schemas.microsoft.com/office/drawing/2014/main" id="{970C3BA1-A60B-012C-5D81-FA27E18F2BE6}"/>
                </a:ext>
              </a:extLst>
            </p:cNvPr>
            <p:cNvSpPr/>
            <p:nvPr/>
          </p:nvSpPr>
          <p:spPr>
            <a:xfrm>
              <a:off x="-4144399" y="2631897"/>
              <a:ext cx="3628919" cy="44192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EC07ED-3C73-D8D5-F209-35C62AF308C8}"/>
                </a:ext>
              </a:extLst>
            </p:cNvPr>
            <p:cNvSpPr/>
            <p:nvPr/>
          </p:nvSpPr>
          <p:spPr>
            <a:xfrm>
              <a:off x="-4144400" y="2458542"/>
              <a:ext cx="1814459" cy="1733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F961CD-44AB-9AC6-5F9F-420864BB83BA}"/>
                </a:ext>
              </a:extLst>
            </p:cNvPr>
            <p:cNvSpPr/>
            <p:nvPr/>
          </p:nvSpPr>
          <p:spPr>
            <a:xfrm>
              <a:off x="-2329941" y="2631897"/>
              <a:ext cx="1814459" cy="173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 Placeholder 17">
            <a:extLst>
              <a:ext uri="{FF2B5EF4-FFF2-40B4-BE49-F238E27FC236}">
                <a16:creationId xmlns:a16="http://schemas.microsoft.com/office/drawing/2014/main" id="{197AF5A4-41AB-A5F0-0D0D-5DF2B717FBDF}"/>
              </a:ext>
            </a:extLst>
          </p:cNvPr>
          <p:cNvSpPr>
            <a:spLocks noGrp="1"/>
          </p:cNvSpPr>
          <p:nvPr>
            <p:ph type="body" sz="quarter" idx="13" hasCustomPrompt="1"/>
          </p:nvPr>
        </p:nvSpPr>
        <p:spPr>
          <a:xfrm>
            <a:off x="394467" y="1987408"/>
            <a:ext cx="1258297" cy="615945"/>
          </a:xfrm>
          <a:prstGeom prst="rect">
            <a:avLst/>
          </a:prstGeom>
        </p:spPr>
        <p:txBody>
          <a:bodyPr vert="horz" lIns="0" tIns="0" rIns="0" bIns="0" rtlCol="0">
            <a:noAutofit/>
          </a:bodyPr>
          <a:lstStyle>
            <a:lvl1pPr>
              <a:defRPr lang="en-US" sz="4050" dirty="0">
                <a:latin typeface="+mj-lt"/>
              </a:defRPr>
            </a:lvl1pPr>
          </a:lstStyle>
          <a:p>
            <a:pPr lvl="0"/>
            <a:r>
              <a:rPr lang="en-US"/>
              <a:t>01</a:t>
            </a:r>
          </a:p>
        </p:txBody>
      </p:sp>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11" name="Text Placeholder 17">
            <a:extLst>
              <a:ext uri="{FF2B5EF4-FFF2-40B4-BE49-F238E27FC236}">
                <a16:creationId xmlns:a16="http://schemas.microsoft.com/office/drawing/2014/main" id="{3B6470CE-B37C-5AE2-51C4-24A7D63B1A92}"/>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8" name="Content Placeholder 2">
            <a:extLst>
              <a:ext uri="{FF2B5EF4-FFF2-40B4-BE49-F238E27FC236}">
                <a16:creationId xmlns:a16="http://schemas.microsoft.com/office/drawing/2014/main" id="{00FE784C-6CB0-DA6B-D8B8-FDB7926643FD}"/>
              </a:ext>
            </a:extLst>
          </p:cNvPr>
          <p:cNvSpPr>
            <a:spLocks noGrp="1"/>
          </p:cNvSpPr>
          <p:nvPr>
            <p:ph idx="1"/>
          </p:nvPr>
        </p:nvSpPr>
        <p:spPr>
          <a:xfrm>
            <a:off x="394467" y="2686547"/>
            <a:ext cx="2362710" cy="1927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17">
            <a:extLst>
              <a:ext uri="{FF2B5EF4-FFF2-40B4-BE49-F238E27FC236}">
                <a16:creationId xmlns:a16="http://schemas.microsoft.com/office/drawing/2014/main" id="{F122AF4E-D925-1CCE-B217-F5D52C7E55EF}"/>
              </a:ext>
            </a:extLst>
          </p:cNvPr>
          <p:cNvSpPr>
            <a:spLocks noGrp="1"/>
          </p:cNvSpPr>
          <p:nvPr>
            <p:ph type="body" sz="quarter" idx="14" hasCustomPrompt="1"/>
          </p:nvPr>
        </p:nvSpPr>
        <p:spPr>
          <a:xfrm>
            <a:off x="3393700" y="2437136"/>
            <a:ext cx="1258297" cy="615945"/>
          </a:xfrm>
          <a:prstGeom prst="rect">
            <a:avLst/>
          </a:prstGeom>
        </p:spPr>
        <p:txBody>
          <a:bodyPr vert="horz" lIns="0" tIns="0" rIns="0" bIns="0" rtlCol="0">
            <a:noAutofit/>
          </a:bodyPr>
          <a:lstStyle>
            <a:lvl1pPr>
              <a:defRPr lang="en-US" sz="4050" dirty="0">
                <a:latin typeface="+mj-lt"/>
              </a:defRPr>
            </a:lvl1pPr>
          </a:lstStyle>
          <a:p>
            <a:pPr lvl="0"/>
            <a:r>
              <a:rPr lang="en-US"/>
              <a:t>02</a:t>
            </a:r>
          </a:p>
        </p:txBody>
      </p:sp>
      <p:sp>
        <p:nvSpPr>
          <p:cNvPr id="35" name="Content Placeholder 2">
            <a:extLst>
              <a:ext uri="{FF2B5EF4-FFF2-40B4-BE49-F238E27FC236}">
                <a16:creationId xmlns:a16="http://schemas.microsoft.com/office/drawing/2014/main" id="{E8E437CF-F075-A006-A381-7D38C480CD78}"/>
              </a:ext>
            </a:extLst>
          </p:cNvPr>
          <p:cNvSpPr>
            <a:spLocks noGrp="1"/>
          </p:cNvSpPr>
          <p:nvPr>
            <p:ph idx="15"/>
          </p:nvPr>
        </p:nvSpPr>
        <p:spPr>
          <a:xfrm>
            <a:off x="3393700" y="3136276"/>
            <a:ext cx="2362710" cy="1477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7">
            <a:extLst>
              <a:ext uri="{FF2B5EF4-FFF2-40B4-BE49-F238E27FC236}">
                <a16:creationId xmlns:a16="http://schemas.microsoft.com/office/drawing/2014/main" id="{268BAD10-D156-6B7C-14A2-7F55EDC397A0}"/>
              </a:ext>
            </a:extLst>
          </p:cNvPr>
          <p:cNvSpPr>
            <a:spLocks noGrp="1"/>
          </p:cNvSpPr>
          <p:nvPr>
            <p:ph type="body" sz="quarter" idx="16" hasCustomPrompt="1"/>
          </p:nvPr>
        </p:nvSpPr>
        <p:spPr>
          <a:xfrm>
            <a:off x="6372644" y="2844141"/>
            <a:ext cx="1258297" cy="615945"/>
          </a:xfrm>
          <a:prstGeom prst="rect">
            <a:avLst/>
          </a:prstGeom>
        </p:spPr>
        <p:txBody>
          <a:bodyPr vert="horz" lIns="0" tIns="0" rIns="0" bIns="0" rtlCol="0">
            <a:noAutofit/>
          </a:bodyPr>
          <a:lstStyle>
            <a:lvl1pPr>
              <a:defRPr lang="en-US" sz="4050" dirty="0">
                <a:latin typeface="+mj-lt"/>
              </a:defRPr>
            </a:lvl1pPr>
          </a:lstStyle>
          <a:p>
            <a:pPr lvl="0"/>
            <a:r>
              <a:rPr lang="en-US"/>
              <a:t>03</a:t>
            </a:r>
          </a:p>
        </p:txBody>
      </p:sp>
      <p:sp>
        <p:nvSpPr>
          <p:cNvPr id="37" name="Content Placeholder 2">
            <a:extLst>
              <a:ext uri="{FF2B5EF4-FFF2-40B4-BE49-F238E27FC236}">
                <a16:creationId xmlns:a16="http://schemas.microsoft.com/office/drawing/2014/main" id="{6D7D77E0-F4E4-750E-F59D-48232484D6C1}"/>
              </a:ext>
            </a:extLst>
          </p:cNvPr>
          <p:cNvSpPr>
            <a:spLocks noGrp="1"/>
          </p:cNvSpPr>
          <p:nvPr>
            <p:ph idx="17"/>
          </p:nvPr>
        </p:nvSpPr>
        <p:spPr>
          <a:xfrm>
            <a:off x="6372644" y="3543280"/>
            <a:ext cx="2362710" cy="1070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198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FOGRAPHIC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p>
            <a:fld id="{BC5033AD-2A2E-4B40-820E-C0C238FC5E2C}" type="slidenum">
              <a:rPr lang="en-GB" smtClean="0"/>
              <a:t>‹#›</a:t>
            </a:fld>
            <a:endParaRPr lang="en-GB"/>
          </a:p>
        </p:txBody>
      </p:sp>
      <p:sp>
        <p:nvSpPr>
          <p:cNvPr id="11" name="Text Placeholder 17">
            <a:extLst>
              <a:ext uri="{FF2B5EF4-FFF2-40B4-BE49-F238E27FC236}">
                <a16:creationId xmlns:a16="http://schemas.microsoft.com/office/drawing/2014/main" id="{3B6470CE-B37C-5AE2-51C4-24A7D63B1A92}"/>
              </a:ext>
            </a:extLst>
          </p:cNvPr>
          <p:cNvSpPr>
            <a:spLocks noGrp="1"/>
          </p:cNvSpPr>
          <p:nvPr>
            <p:ph type="body" sz="quarter" idx="10" hasCustomPrompt="1"/>
          </p:nvPr>
        </p:nvSpPr>
        <p:spPr>
          <a:xfrm>
            <a:off x="230982" y="955596"/>
            <a:ext cx="6500812"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grpSp>
        <p:nvGrpSpPr>
          <p:cNvPr id="8" name="Group 7">
            <a:extLst>
              <a:ext uri="{FF2B5EF4-FFF2-40B4-BE49-F238E27FC236}">
                <a16:creationId xmlns:a16="http://schemas.microsoft.com/office/drawing/2014/main" id="{8D298415-9071-CA63-CDD1-3CCC95C1BCC9}"/>
              </a:ext>
            </a:extLst>
          </p:cNvPr>
          <p:cNvGrpSpPr/>
          <p:nvPr/>
        </p:nvGrpSpPr>
        <p:grpSpPr>
          <a:xfrm>
            <a:off x="2456495" y="1949610"/>
            <a:ext cx="1990094" cy="3193890"/>
            <a:chOff x="3679386" y="2146206"/>
            <a:chExt cx="2975892" cy="4258520"/>
          </a:xfrm>
        </p:grpSpPr>
        <p:sp>
          <p:nvSpPr>
            <p:cNvPr id="13" name="Rectangle 12">
              <a:extLst>
                <a:ext uri="{FF2B5EF4-FFF2-40B4-BE49-F238E27FC236}">
                  <a16:creationId xmlns:a16="http://schemas.microsoft.com/office/drawing/2014/main" id="{5064E334-8571-601A-90ED-A6F5909D2184}"/>
                </a:ext>
              </a:extLst>
            </p:cNvPr>
            <p:cNvSpPr/>
            <p:nvPr/>
          </p:nvSpPr>
          <p:spPr>
            <a:xfrm>
              <a:off x="3679386" y="2319561"/>
              <a:ext cx="2975892" cy="40851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884A62-521C-30E7-9F43-8C4E1D8AFDE4}"/>
                </a:ext>
              </a:extLst>
            </p:cNvPr>
            <p:cNvSpPr/>
            <p:nvPr/>
          </p:nvSpPr>
          <p:spPr>
            <a:xfrm>
              <a:off x="3679386" y="2146206"/>
              <a:ext cx="1487947" cy="1733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31D1BC-742B-E02D-9055-3B6028646189}"/>
                </a:ext>
              </a:extLst>
            </p:cNvPr>
            <p:cNvSpPr/>
            <p:nvPr/>
          </p:nvSpPr>
          <p:spPr>
            <a:xfrm>
              <a:off x="5167331" y="2319561"/>
              <a:ext cx="1487947" cy="1733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E8A9FE4-2014-464C-B597-7DD5EB50117D}"/>
              </a:ext>
            </a:extLst>
          </p:cNvPr>
          <p:cNvGrpSpPr/>
          <p:nvPr/>
        </p:nvGrpSpPr>
        <p:grpSpPr>
          <a:xfrm>
            <a:off x="4697410" y="2367775"/>
            <a:ext cx="1990095" cy="2775725"/>
            <a:chOff x="6899105" y="2703759"/>
            <a:chExt cx="2975894" cy="3700967"/>
          </a:xfrm>
        </p:grpSpPr>
        <p:sp>
          <p:nvSpPr>
            <p:cNvPr id="21" name="Rectangle 20">
              <a:extLst>
                <a:ext uri="{FF2B5EF4-FFF2-40B4-BE49-F238E27FC236}">
                  <a16:creationId xmlns:a16="http://schemas.microsoft.com/office/drawing/2014/main" id="{C21F7BAF-26FF-4402-923E-C2B30CEEC347}"/>
                </a:ext>
              </a:extLst>
            </p:cNvPr>
            <p:cNvSpPr/>
            <p:nvPr/>
          </p:nvSpPr>
          <p:spPr>
            <a:xfrm>
              <a:off x="6899106" y="2877114"/>
              <a:ext cx="2975893" cy="35276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09DA409-3537-D0C2-92B0-A58347C4F0BB}"/>
                </a:ext>
              </a:extLst>
            </p:cNvPr>
            <p:cNvSpPr/>
            <p:nvPr/>
          </p:nvSpPr>
          <p:spPr>
            <a:xfrm>
              <a:off x="6899105" y="2703759"/>
              <a:ext cx="1487946" cy="173355"/>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ED58FC-F616-65D0-6A42-2C7B13769B4B}"/>
                </a:ext>
              </a:extLst>
            </p:cNvPr>
            <p:cNvSpPr/>
            <p:nvPr/>
          </p:nvSpPr>
          <p:spPr>
            <a:xfrm>
              <a:off x="8387051" y="2877114"/>
              <a:ext cx="1487946" cy="1733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897066A-5C24-2395-8B50-1A80A2AD9F1D}"/>
              </a:ext>
            </a:extLst>
          </p:cNvPr>
          <p:cNvGrpSpPr/>
          <p:nvPr userDrawn="1"/>
        </p:nvGrpSpPr>
        <p:grpSpPr>
          <a:xfrm>
            <a:off x="6938326" y="2833140"/>
            <a:ext cx="1990094" cy="2310361"/>
            <a:chOff x="9059533" y="3324245"/>
            <a:chExt cx="2653459" cy="3080481"/>
          </a:xfrm>
        </p:grpSpPr>
        <p:sp>
          <p:nvSpPr>
            <p:cNvPr id="25" name="Rectangle 24">
              <a:extLst>
                <a:ext uri="{FF2B5EF4-FFF2-40B4-BE49-F238E27FC236}">
                  <a16:creationId xmlns:a16="http://schemas.microsoft.com/office/drawing/2014/main" id="{4AB2F17A-C578-3579-C562-2C45AEC1A145}"/>
                </a:ext>
              </a:extLst>
            </p:cNvPr>
            <p:cNvSpPr/>
            <p:nvPr/>
          </p:nvSpPr>
          <p:spPr>
            <a:xfrm>
              <a:off x="9059533" y="3497600"/>
              <a:ext cx="2653459" cy="29071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4155E6-51BA-023B-A7A1-543EC95FB3FF}"/>
                </a:ext>
              </a:extLst>
            </p:cNvPr>
            <p:cNvSpPr/>
            <p:nvPr/>
          </p:nvSpPr>
          <p:spPr>
            <a:xfrm>
              <a:off x="9059533" y="3324245"/>
              <a:ext cx="1326729" cy="1733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1811E6C-BFFA-FC55-993F-F65771DFF31E}"/>
                </a:ext>
              </a:extLst>
            </p:cNvPr>
            <p:cNvSpPr/>
            <p:nvPr/>
          </p:nvSpPr>
          <p:spPr>
            <a:xfrm>
              <a:off x="10386263" y="3497600"/>
              <a:ext cx="1326729" cy="1733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844988B-ED9B-DD6C-0312-8F9C094650F1}"/>
              </a:ext>
            </a:extLst>
          </p:cNvPr>
          <p:cNvGrpSpPr/>
          <p:nvPr/>
        </p:nvGrpSpPr>
        <p:grpSpPr>
          <a:xfrm>
            <a:off x="215579" y="1571541"/>
            <a:ext cx="1990095" cy="3571959"/>
            <a:chOff x="391750" y="1642114"/>
            <a:chExt cx="2975894" cy="4762612"/>
          </a:xfrm>
        </p:grpSpPr>
        <p:sp>
          <p:nvSpPr>
            <p:cNvPr id="36" name="Rectangle 35">
              <a:extLst>
                <a:ext uri="{FF2B5EF4-FFF2-40B4-BE49-F238E27FC236}">
                  <a16:creationId xmlns:a16="http://schemas.microsoft.com/office/drawing/2014/main" id="{BD6C644B-CAE2-402D-955C-DF8F86CD67F1}"/>
                </a:ext>
              </a:extLst>
            </p:cNvPr>
            <p:cNvSpPr/>
            <p:nvPr/>
          </p:nvSpPr>
          <p:spPr>
            <a:xfrm>
              <a:off x="391751" y="1815469"/>
              <a:ext cx="2975893" cy="4589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257DCC8-F723-B9DA-BE54-25DE8C8B16B9}"/>
                </a:ext>
              </a:extLst>
            </p:cNvPr>
            <p:cNvSpPr/>
            <p:nvPr/>
          </p:nvSpPr>
          <p:spPr>
            <a:xfrm>
              <a:off x="391750" y="1642114"/>
              <a:ext cx="1487946" cy="1733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12F044D-1D40-2596-A249-186B426D6C9E}"/>
                </a:ext>
              </a:extLst>
            </p:cNvPr>
            <p:cNvSpPr/>
            <p:nvPr/>
          </p:nvSpPr>
          <p:spPr>
            <a:xfrm>
              <a:off x="1879696" y="1815469"/>
              <a:ext cx="1487946" cy="173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 Placeholder 17">
            <a:extLst>
              <a:ext uri="{FF2B5EF4-FFF2-40B4-BE49-F238E27FC236}">
                <a16:creationId xmlns:a16="http://schemas.microsoft.com/office/drawing/2014/main" id="{150585A2-2F59-F8A4-4D5A-CBD0CEACE889}"/>
              </a:ext>
            </a:extLst>
          </p:cNvPr>
          <p:cNvSpPr>
            <a:spLocks noGrp="1"/>
          </p:cNvSpPr>
          <p:nvPr>
            <p:ph type="body" sz="quarter" idx="13" hasCustomPrompt="1"/>
          </p:nvPr>
        </p:nvSpPr>
        <p:spPr>
          <a:xfrm>
            <a:off x="371608" y="1987408"/>
            <a:ext cx="891554" cy="615945"/>
          </a:xfrm>
          <a:prstGeom prst="rect">
            <a:avLst/>
          </a:prstGeom>
        </p:spPr>
        <p:txBody>
          <a:bodyPr vert="horz" lIns="0" tIns="0" rIns="0" bIns="0" rtlCol="0">
            <a:noAutofit/>
          </a:bodyPr>
          <a:lstStyle>
            <a:lvl1pPr>
              <a:defRPr lang="en-US" sz="4050" dirty="0">
                <a:latin typeface="+mj-lt"/>
              </a:defRPr>
            </a:lvl1pPr>
          </a:lstStyle>
          <a:p>
            <a:pPr lvl="0"/>
            <a:r>
              <a:rPr lang="en-US"/>
              <a:t>01</a:t>
            </a:r>
          </a:p>
        </p:txBody>
      </p:sp>
      <p:sp>
        <p:nvSpPr>
          <p:cNvPr id="40" name="Content Placeholder 2">
            <a:extLst>
              <a:ext uri="{FF2B5EF4-FFF2-40B4-BE49-F238E27FC236}">
                <a16:creationId xmlns:a16="http://schemas.microsoft.com/office/drawing/2014/main" id="{9F901FB2-DBE7-94E6-9FCC-5AF9B01A3667}"/>
              </a:ext>
            </a:extLst>
          </p:cNvPr>
          <p:cNvSpPr>
            <a:spLocks noGrp="1"/>
          </p:cNvSpPr>
          <p:nvPr>
            <p:ph idx="1"/>
          </p:nvPr>
        </p:nvSpPr>
        <p:spPr>
          <a:xfrm>
            <a:off x="371607" y="2686546"/>
            <a:ext cx="1674077" cy="2072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Text Placeholder 17">
            <a:extLst>
              <a:ext uri="{FF2B5EF4-FFF2-40B4-BE49-F238E27FC236}">
                <a16:creationId xmlns:a16="http://schemas.microsoft.com/office/drawing/2014/main" id="{46249CE9-6462-8A44-21AF-3B601878D578}"/>
              </a:ext>
            </a:extLst>
          </p:cNvPr>
          <p:cNvSpPr>
            <a:spLocks noGrp="1"/>
          </p:cNvSpPr>
          <p:nvPr>
            <p:ph type="body" sz="quarter" idx="14" hasCustomPrompt="1"/>
          </p:nvPr>
        </p:nvSpPr>
        <p:spPr>
          <a:xfrm>
            <a:off x="2599264" y="2353316"/>
            <a:ext cx="891554" cy="615945"/>
          </a:xfrm>
          <a:prstGeom prst="rect">
            <a:avLst/>
          </a:prstGeom>
        </p:spPr>
        <p:txBody>
          <a:bodyPr vert="horz" lIns="0" tIns="0" rIns="0" bIns="0" rtlCol="0">
            <a:noAutofit/>
          </a:bodyPr>
          <a:lstStyle>
            <a:lvl1pPr>
              <a:defRPr lang="en-US" sz="4050" dirty="0">
                <a:latin typeface="+mj-lt"/>
              </a:defRPr>
            </a:lvl1pPr>
          </a:lstStyle>
          <a:p>
            <a:pPr lvl="0"/>
            <a:r>
              <a:rPr lang="en-US"/>
              <a:t>02</a:t>
            </a:r>
          </a:p>
        </p:txBody>
      </p:sp>
      <p:sp>
        <p:nvSpPr>
          <p:cNvPr id="42" name="Content Placeholder 2">
            <a:extLst>
              <a:ext uri="{FF2B5EF4-FFF2-40B4-BE49-F238E27FC236}">
                <a16:creationId xmlns:a16="http://schemas.microsoft.com/office/drawing/2014/main" id="{E003859F-69D4-0534-BF47-36CACA2D6467}"/>
              </a:ext>
            </a:extLst>
          </p:cNvPr>
          <p:cNvSpPr>
            <a:spLocks noGrp="1"/>
          </p:cNvSpPr>
          <p:nvPr>
            <p:ph idx="15"/>
          </p:nvPr>
        </p:nvSpPr>
        <p:spPr>
          <a:xfrm>
            <a:off x="2599263" y="3052455"/>
            <a:ext cx="1674077" cy="1706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Text Placeholder 17">
            <a:extLst>
              <a:ext uri="{FF2B5EF4-FFF2-40B4-BE49-F238E27FC236}">
                <a16:creationId xmlns:a16="http://schemas.microsoft.com/office/drawing/2014/main" id="{31011D97-EEEF-13E7-10A5-816D47C8E6D1}"/>
              </a:ext>
            </a:extLst>
          </p:cNvPr>
          <p:cNvSpPr>
            <a:spLocks noGrp="1"/>
          </p:cNvSpPr>
          <p:nvPr>
            <p:ph type="body" sz="quarter" idx="16" hasCustomPrompt="1"/>
          </p:nvPr>
        </p:nvSpPr>
        <p:spPr>
          <a:xfrm>
            <a:off x="4832559" y="2760321"/>
            <a:ext cx="891554" cy="615945"/>
          </a:xfrm>
          <a:prstGeom prst="rect">
            <a:avLst/>
          </a:prstGeom>
        </p:spPr>
        <p:txBody>
          <a:bodyPr vert="horz" lIns="0" tIns="0" rIns="0" bIns="0" rtlCol="0">
            <a:noAutofit/>
          </a:bodyPr>
          <a:lstStyle>
            <a:lvl1pPr>
              <a:defRPr lang="en-US" sz="4050" dirty="0">
                <a:latin typeface="+mj-lt"/>
              </a:defRPr>
            </a:lvl1pPr>
          </a:lstStyle>
          <a:p>
            <a:pPr lvl="0"/>
            <a:r>
              <a:rPr lang="en-US"/>
              <a:t>03</a:t>
            </a:r>
          </a:p>
        </p:txBody>
      </p:sp>
      <p:sp>
        <p:nvSpPr>
          <p:cNvPr id="44" name="Content Placeholder 2">
            <a:extLst>
              <a:ext uri="{FF2B5EF4-FFF2-40B4-BE49-F238E27FC236}">
                <a16:creationId xmlns:a16="http://schemas.microsoft.com/office/drawing/2014/main" id="{1FD1F1D6-A0C0-8047-C493-8D2566A6C959}"/>
              </a:ext>
            </a:extLst>
          </p:cNvPr>
          <p:cNvSpPr>
            <a:spLocks noGrp="1"/>
          </p:cNvSpPr>
          <p:nvPr>
            <p:ph idx="17"/>
          </p:nvPr>
        </p:nvSpPr>
        <p:spPr>
          <a:xfrm>
            <a:off x="4832558" y="3459461"/>
            <a:ext cx="1674077" cy="12994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Text Placeholder 17">
            <a:extLst>
              <a:ext uri="{FF2B5EF4-FFF2-40B4-BE49-F238E27FC236}">
                <a16:creationId xmlns:a16="http://schemas.microsoft.com/office/drawing/2014/main" id="{81E1800D-900F-6232-1B86-1C9F28351194}"/>
              </a:ext>
            </a:extLst>
          </p:cNvPr>
          <p:cNvSpPr>
            <a:spLocks noGrp="1"/>
          </p:cNvSpPr>
          <p:nvPr>
            <p:ph type="body" sz="quarter" idx="18" hasCustomPrompt="1"/>
          </p:nvPr>
        </p:nvSpPr>
        <p:spPr>
          <a:xfrm>
            <a:off x="7096336" y="3103221"/>
            <a:ext cx="891554" cy="615945"/>
          </a:xfrm>
          <a:prstGeom prst="rect">
            <a:avLst/>
          </a:prstGeom>
        </p:spPr>
        <p:txBody>
          <a:bodyPr vert="horz" lIns="0" tIns="0" rIns="0" bIns="0" rtlCol="0">
            <a:noAutofit/>
          </a:bodyPr>
          <a:lstStyle>
            <a:lvl1pPr>
              <a:defRPr lang="en-US" sz="4050" dirty="0">
                <a:latin typeface="+mj-lt"/>
              </a:defRPr>
            </a:lvl1pPr>
          </a:lstStyle>
          <a:p>
            <a:pPr lvl="0"/>
            <a:r>
              <a:rPr lang="en-US"/>
              <a:t>04</a:t>
            </a:r>
          </a:p>
        </p:txBody>
      </p:sp>
      <p:sp>
        <p:nvSpPr>
          <p:cNvPr id="46" name="Content Placeholder 2">
            <a:extLst>
              <a:ext uri="{FF2B5EF4-FFF2-40B4-BE49-F238E27FC236}">
                <a16:creationId xmlns:a16="http://schemas.microsoft.com/office/drawing/2014/main" id="{3F9AD414-105F-7677-C35B-7211F6A423AD}"/>
              </a:ext>
            </a:extLst>
          </p:cNvPr>
          <p:cNvSpPr>
            <a:spLocks noGrp="1"/>
          </p:cNvSpPr>
          <p:nvPr>
            <p:ph idx="19"/>
          </p:nvPr>
        </p:nvSpPr>
        <p:spPr>
          <a:xfrm>
            <a:off x="7096335" y="3802361"/>
            <a:ext cx="1674077" cy="956568"/>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880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860D57-4B76-5FB5-920A-0CA2A24E6A50}"/>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a:extLst>
              <a:ext uri="{FF2B5EF4-FFF2-40B4-BE49-F238E27FC236}">
                <a16:creationId xmlns:a16="http://schemas.microsoft.com/office/drawing/2014/main" id="{1F4B0D48-AA06-EDB9-6765-656A03FF010C}"/>
              </a:ext>
            </a:extLst>
          </p:cNvPr>
          <p:cNvSpPr>
            <a:spLocks noGrp="1"/>
          </p:cNvSpPr>
          <p:nvPr>
            <p:ph type="ctrTitle"/>
          </p:nvPr>
        </p:nvSpPr>
        <p:spPr>
          <a:xfrm>
            <a:off x="188119" y="1699021"/>
            <a:ext cx="8724900" cy="2232899"/>
          </a:xfrm>
        </p:spPr>
        <p:txBody>
          <a:bodyPr anchor="t">
            <a:noAutofit/>
          </a:bodyPr>
          <a:lstStyle>
            <a:lvl1pPr algn="l">
              <a:lnSpc>
                <a:spcPct val="80000"/>
              </a:lnSpc>
              <a:defRPr sz="4200">
                <a:solidFill>
                  <a:schemeClr val="bg1"/>
                </a:solidFill>
              </a:defRPr>
            </a:lvl1pPr>
          </a:lstStyle>
          <a:p>
            <a:endParaRPr lang="en-GB"/>
          </a:p>
        </p:txBody>
      </p:sp>
      <p:sp>
        <p:nvSpPr>
          <p:cNvPr id="10" name="Slide Number Placeholder 5">
            <a:extLst>
              <a:ext uri="{FF2B5EF4-FFF2-40B4-BE49-F238E27FC236}">
                <a16:creationId xmlns:a16="http://schemas.microsoft.com/office/drawing/2014/main" id="{3075491D-D26F-BDFF-6913-8CCD4530D95D}"/>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8" name="Footer Placeholder 4">
            <a:extLst>
              <a:ext uri="{FF2B5EF4-FFF2-40B4-BE49-F238E27FC236}">
                <a16:creationId xmlns:a16="http://schemas.microsoft.com/office/drawing/2014/main" id="{E98BEF87-38F6-46EE-DB2F-835406B047AA}"/>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grpSp>
        <p:nvGrpSpPr>
          <p:cNvPr id="7" name="Group 6">
            <a:extLst>
              <a:ext uri="{FF2B5EF4-FFF2-40B4-BE49-F238E27FC236}">
                <a16:creationId xmlns:a16="http://schemas.microsoft.com/office/drawing/2014/main" id="{3B47AC2C-C86F-0D0D-F8A5-CC7EE020A085}"/>
              </a:ext>
            </a:extLst>
          </p:cNvPr>
          <p:cNvGrpSpPr/>
          <p:nvPr userDrawn="1"/>
        </p:nvGrpSpPr>
        <p:grpSpPr>
          <a:xfrm>
            <a:off x="229553" y="227648"/>
            <a:ext cx="1312481" cy="431286"/>
            <a:chOff x="306070" y="303531"/>
            <a:chExt cx="1749975" cy="575048"/>
          </a:xfrm>
          <a:solidFill>
            <a:schemeClr val="bg1"/>
          </a:solidFill>
        </p:grpSpPr>
        <p:sp>
          <p:nvSpPr>
            <p:cNvPr id="9" name="Freeform: Shape 8">
              <a:extLst>
                <a:ext uri="{FF2B5EF4-FFF2-40B4-BE49-F238E27FC236}">
                  <a16:creationId xmlns:a16="http://schemas.microsoft.com/office/drawing/2014/main" id="{2BD9E3DE-F840-3059-F813-2346402A0174}"/>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grpFill/>
            <a:ln w="4492"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DF359A1-FDF8-E7D5-3EFE-E3FE3657DE93}"/>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grpFill/>
            <a:ln w="4492"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1865248-63BC-8D33-A144-745AC4BD9128}"/>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grpFill/>
            <a:ln w="449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34A6531-9585-E828-CD28-EADA9629E9D1}"/>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grpFill/>
            <a:ln w="449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510222B-9C38-2CA3-340B-772B42C7E3A1}"/>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grpFill/>
            <a:ln w="449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DD14AEE-0B7F-4638-560C-84143DF10F26}"/>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grpFill/>
            <a:ln w="4492"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3AF071-2BDF-A51C-95E5-F10E53D67C92}"/>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grpFill/>
            <a:ln w="4492"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12EE743-8480-DDBE-A030-B04EBE8CFA7A}"/>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grpFill/>
            <a:ln w="4492"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A2B33A2-8878-626A-0CC7-95CA9117D0BB}"/>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grpFill/>
            <a:ln w="4492"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A8CB9C-04D8-C566-612C-C350D21BED40}"/>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grpFill/>
            <a:ln w="4492"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1803B6A-15E7-ED70-3213-E04626A563F4}"/>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grpFill/>
            <a:ln w="449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91706DC-A0DB-FFC4-3FC0-33E397EF0549}"/>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grpFill/>
            <a:ln w="449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413ED1-697D-BCAA-D4C0-5276E28DBEC9}"/>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grpFill/>
            <a:ln w="449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E2B80BB-E834-B9DA-B9D7-404456C7087E}"/>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grpFill/>
            <a:ln w="449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C12F474-059A-D51B-4D21-9249A5CDFD82}"/>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grpFill/>
            <a:ln w="4492" cap="flat">
              <a:noFill/>
              <a:prstDash val="solid"/>
              <a:miter/>
            </a:ln>
          </p:spPr>
          <p:txBody>
            <a:bodyPr rtlCol="0" anchor="ctr"/>
            <a:lstStyle/>
            <a:p>
              <a:endParaRPr lang="en-GB"/>
            </a:p>
          </p:txBody>
        </p:sp>
      </p:grpSp>
    </p:spTree>
    <p:extLst>
      <p:ext uri="{BB962C8B-B14F-4D97-AF65-F5344CB8AC3E}">
        <p14:creationId xmlns:p14="http://schemas.microsoft.com/office/powerpoint/2010/main" val="95182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EXPRESSIVE 01">
    <p:bg>
      <p:bgPr>
        <a:solidFill>
          <a:srgbClr val="FFFF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83BF9D-FD0A-614F-FC07-145333A112AB}"/>
              </a:ext>
            </a:extLst>
          </p:cNvPr>
          <p:cNvSpPr/>
          <p:nvPr userDrawn="1"/>
        </p:nvSpPr>
        <p:spPr>
          <a:xfrm>
            <a:off x="0" y="0"/>
            <a:ext cx="9143998" cy="5153867"/>
          </a:xfrm>
          <a:prstGeom prst="rect">
            <a:avLst/>
          </a:prstGeom>
          <a:solidFill>
            <a:srgbClr val="1D1D1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D1A"/>
              </a:solidFill>
            </a:endParaRPr>
          </a:p>
        </p:txBody>
      </p:sp>
      <p:sp>
        <p:nvSpPr>
          <p:cNvPr id="17" name="Rectangle 16">
            <a:extLst>
              <a:ext uri="{FF2B5EF4-FFF2-40B4-BE49-F238E27FC236}">
                <a16:creationId xmlns:a16="http://schemas.microsoft.com/office/drawing/2014/main" id="{EE077977-2E3B-67C2-74CA-B2450BF131A1}"/>
              </a:ext>
            </a:extLst>
          </p:cNvPr>
          <p:cNvSpPr/>
          <p:nvPr userDrawn="1"/>
        </p:nvSpPr>
        <p:spPr>
          <a:xfrm>
            <a:off x="293812" y="1"/>
            <a:ext cx="675593"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5A92F0-AF33-97AF-108C-D38E0DC6937A}"/>
              </a:ext>
            </a:extLst>
          </p:cNvPr>
          <p:cNvSpPr/>
          <p:nvPr userDrawn="1"/>
        </p:nvSpPr>
        <p:spPr>
          <a:xfrm rot="5400000">
            <a:off x="8908481" y="4918350"/>
            <a:ext cx="341018"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48E3E8-6170-04F2-969F-0892C2B0A369}"/>
              </a:ext>
            </a:extLst>
          </p:cNvPr>
          <p:cNvSpPr/>
          <p:nvPr userDrawn="1"/>
        </p:nvSpPr>
        <p:spPr>
          <a:xfrm rot="16200000">
            <a:off x="-600217" y="4423634"/>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11" name="Title 15">
            <a:extLst>
              <a:ext uri="{FF2B5EF4-FFF2-40B4-BE49-F238E27FC236}">
                <a16:creationId xmlns:a16="http://schemas.microsoft.com/office/drawing/2014/main" id="{EB9B4A53-9870-DE4C-26AC-4C5B6867C4F4}"/>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2" name="Text Placeholder 17">
            <a:extLst>
              <a:ext uri="{FF2B5EF4-FFF2-40B4-BE49-F238E27FC236}">
                <a16:creationId xmlns:a16="http://schemas.microsoft.com/office/drawing/2014/main" id="{38CAB637-DFBB-FC77-9D6D-E609B9344A68}"/>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6" name="Slide Number Placeholder 5">
            <a:extLst>
              <a:ext uri="{FF2B5EF4-FFF2-40B4-BE49-F238E27FC236}">
                <a16:creationId xmlns:a16="http://schemas.microsoft.com/office/drawing/2014/main" id="{D5BCA250-1D78-5DE1-6754-DF30D9DF49B0}"/>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4" name="Footer Placeholder 4">
            <a:extLst>
              <a:ext uri="{FF2B5EF4-FFF2-40B4-BE49-F238E27FC236}">
                <a16:creationId xmlns:a16="http://schemas.microsoft.com/office/drawing/2014/main" id="{7628F84A-86D5-5F34-FCAD-63AE3E23E136}"/>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Tree>
    <p:extLst>
      <p:ext uri="{BB962C8B-B14F-4D97-AF65-F5344CB8AC3E}">
        <p14:creationId xmlns:p14="http://schemas.microsoft.com/office/powerpoint/2010/main" val="383651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EXPRESSIVE 02">
    <p:bg>
      <p:bgPr>
        <a:solidFill>
          <a:srgbClr val="FFFFFF"/>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DB647AA-1252-B920-14EF-19B8BF5DC554}"/>
              </a:ext>
            </a:extLst>
          </p:cNvPr>
          <p:cNvSpPr/>
          <p:nvPr userDrawn="1"/>
        </p:nvSpPr>
        <p:spPr>
          <a:xfrm>
            <a:off x="0" y="0"/>
            <a:ext cx="9144000" cy="5143501"/>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1D3C84A-7E85-1AAD-A2B7-A4529E44D68E}"/>
              </a:ext>
            </a:extLst>
          </p:cNvPr>
          <p:cNvSpPr/>
          <p:nvPr userDrawn="1"/>
        </p:nvSpPr>
        <p:spPr>
          <a:xfrm rot="16200000">
            <a:off x="-600217" y="4413268"/>
            <a:ext cx="1330450" cy="130016"/>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14" name="Title 15">
            <a:extLst>
              <a:ext uri="{FF2B5EF4-FFF2-40B4-BE49-F238E27FC236}">
                <a16:creationId xmlns:a16="http://schemas.microsoft.com/office/drawing/2014/main" id="{7DC681BF-CF07-FCE8-6455-ED61A857D122}"/>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5" name="Text Placeholder 17">
            <a:extLst>
              <a:ext uri="{FF2B5EF4-FFF2-40B4-BE49-F238E27FC236}">
                <a16:creationId xmlns:a16="http://schemas.microsoft.com/office/drawing/2014/main" id="{B1666271-D3A2-55ED-4530-19C5B5298DC6}"/>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8" name="Rectangle 17">
            <a:extLst>
              <a:ext uri="{FF2B5EF4-FFF2-40B4-BE49-F238E27FC236}">
                <a16:creationId xmlns:a16="http://schemas.microsoft.com/office/drawing/2014/main" id="{068B66BD-DA1E-6806-9F10-394B18FFE946}"/>
              </a:ext>
            </a:extLst>
          </p:cNvPr>
          <p:cNvSpPr/>
          <p:nvPr userDrawn="1"/>
        </p:nvSpPr>
        <p:spPr>
          <a:xfrm rot="5400000">
            <a:off x="8908481" y="4918350"/>
            <a:ext cx="341018" cy="130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AEB95E6-DBF0-9A29-AE6D-FC7CB5A5BC5D}"/>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341353F7-8A0F-1698-2960-9F4D742031D6}"/>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
        <p:nvSpPr>
          <p:cNvPr id="13" name="Rectangle 12">
            <a:extLst>
              <a:ext uri="{FF2B5EF4-FFF2-40B4-BE49-F238E27FC236}">
                <a16:creationId xmlns:a16="http://schemas.microsoft.com/office/drawing/2014/main" id="{6779C582-B7C0-A1E0-7723-29E7555F6FFB}"/>
              </a:ext>
            </a:extLst>
          </p:cNvPr>
          <p:cNvSpPr/>
          <p:nvPr userDrawn="1"/>
        </p:nvSpPr>
        <p:spPr>
          <a:xfrm>
            <a:off x="293812" y="1"/>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15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EXPRESSIVE 03">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1391E-63BC-D0A2-F053-803EE8033C0C}"/>
              </a:ext>
            </a:extLst>
          </p:cNvPr>
          <p:cNvSpPr/>
          <p:nvPr userDrawn="1"/>
        </p:nvSpPr>
        <p:spPr>
          <a:xfrm>
            <a:off x="-1" y="0"/>
            <a:ext cx="9143998" cy="5157416"/>
          </a:xfrm>
          <a:prstGeom prst="rect">
            <a:avLst/>
          </a:prstGeom>
          <a:solidFill>
            <a:srgbClr val="14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55B560-0276-B9DB-F52A-845D010D791A}"/>
              </a:ext>
            </a:extLst>
          </p:cNvPr>
          <p:cNvSpPr/>
          <p:nvPr userDrawn="1"/>
        </p:nvSpPr>
        <p:spPr>
          <a:xfrm rot="16200000">
            <a:off x="-600217" y="4427920"/>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16" name="Rectangle 15">
            <a:extLst>
              <a:ext uri="{FF2B5EF4-FFF2-40B4-BE49-F238E27FC236}">
                <a16:creationId xmlns:a16="http://schemas.microsoft.com/office/drawing/2014/main" id="{92EE3B7D-4B6D-FD99-7740-F2C119FE0660}"/>
              </a:ext>
            </a:extLst>
          </p:cNvPr>
          <p:cNvSpPr/>
          <p:nvPr userDrawn="1"/>
        </p:nvSpPr>
        <p:spPr>
          <a:xfrm rot="5400000">
            <a:off x="8908481" y="4918350"/>
            <a:ext cx="341018"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113F119-CC09-0AA2-9F82-DBC76749A9FD}"/>
              </a:ext>
            </a:extLst>
          </p:cNvPr>
          <p:cNvSpPr/>
          <p:nvPr userDrawn="1"/>
        </p:nvSpPr>
        <p:spPr>
          <a:xfrm>
            <a:off x="293812" y="1"/>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5">
            <a:extLst>
              <a:ext uri="{FF2B5EF4-FFF2-40B4-BE49-F238E27FC236}">
                <a16:creationId xmlns:a16="http://schemas.microsoft.com/office/drawing/2014/main" id="{0F2B6DE9-6627-949B-2B17-B76A12869992}"/>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7" name="Text Placeholder 17">
            <a:extLst>
              <a:ext uri="{FF2B5EF4-FFF2-40B4-BE49-F238E27FC236}">
                <a16:creationId xmlns:a16="http://schemas.microsoft.com/office/drawing/2014/main" id="{4A02381E-4FAA-BC98-916E-3CA95237DE53}"/>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2" name="Slide Number Placeholder 5">
            <a:extLst>
              <a:ext uri="{FF2B5EF4-FFF2-40B4-BE49-F238E27FC236}">
                <a16:creationId xmlns:a16="http://schemas.microsoft.com/office/drawing/2014/main" id="{C7A9BEEB-0DB8-A647-72C3-9FDE7CB86849}"/>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9138E7B2-67EB-036C-11D3-5A4CB7078E6E}"/>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Tree>
    <p:extLst>
      <p:ext uri="{BB962C8B-B14F-4D97-AF65-F5344CB8AC3E}">
        <p14:creationId xmlns:p14="http://schemas.microsoft.com/office/powerpoint/2010/main" val="402252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EXPRESSIVE 04">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D5BA44-32D3-1380-06E5-CFC39F9E0CA4}"/>
              </a:ext>
            </a:extLst>
          </p:cNvPr>
          <p:cNvSpPr/>
          <p:nvPr userDrawn="1"/>
        </p:nvSpPr>
        <p:spPr>
          <a:xfrm>
            <a:off x="1" y="1"/>
            <a:ext cx="9144000" cy="5143499"/>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5">
            <a:extLst>
              <a:ext uri="{FF2B5EF4-FFF2-40B4-BE49-F238E27FC236}">
                <a16:creationId xmlns:a16="http://schemas.microsoft.com/office/drawing/2014/main" id="{489D80AC-F289-4307-3384-E3E373D503C3}"/>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4" name="Text Placeholder 17">
            <a:extLst>
              <a:ext uri="{FF2B5EF4-FFF2-40B4-BE49-F238E27FC236}">
                <a16:creationId xmlns:a16="http://schemas.microsoft.com/office/drawing/2014/main" id="{C0A76C03-665D-D461-1D8F-F8245B750267}"/>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7" name="Slide Number Placeholder 5">
            <a:extLst>
              <a:ext uri="{FF2B5EF4-FFF2-40B4-BE49-F238E27FC236}">
                <a16:creationId xmlns:a16="http://schemas.microsoft.com/office/drawing/2014/main" id="{5AFA6999-9E5A-ED7A-6B7D-C0EE2184D2DF}"/>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5" name="Footer Placeholder 4">
            <a:extLst>
              <a:ext uri="{FF2B5EF4-FFF2-40B4-BE49-F238E27FC236}">
                <a16:creationId xmlns:a16="http://schemas.microsoft.com/office/drawing/2014/main" id="{340B339B-E7C2-9944-23F1-E778CAC5354C}"/>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Tree>
    <p:extLst>
      <p:ext uri="{BB962C8B-B14F-4D97-AF65-F5344CB8AC3E}">
        <p14:creationId xmlns:p14="http://schemas.microsoft.com/office/powerpoint/2010/main" val="35990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6C69-79F5-44DE-AFE9-1CE1EC541B57}"/>
              </a:ext>
            </a:extLst>
          </p:cNvPr>
          <p:cNvSpPr>
            <a:spLocks noGrp="1"/>
          </p:cNvSpPr>
          <p:nvPr>
            <p:ph type="ctrTitle"/>
          </p:nvPr>
        </p:nvSpPr>
        <p:spPr>
          <a:xfrm>
            <a:off x="413147" y="1559295"/>
            <a:ext cx="8371283" cy="1181461"/>
          </a:xfrm>
        </p:spPr>
        <p:txBody>
          <a:bodyPr lIns="0" tIns="0" rIns="0" bIns="0" anchor="b"/>
          <a:lstStyle>
            <a:lvl1pPr algn="l">
              <a:defRPr sz="3600" b="1" baseline="0">
                <a:solidFill>
                  <a:srgbClr val="D14900"/>
                </a:solidFill>
                <a:latin typeface="Verdana" panose="020B060403050404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20367" y="2915103"/>
            <a:ext cx="8364064" cy="543868"/>
          </a:xfrm>
        </p:spPr>
        <p:txBody>
          <a:bodyPr/>
          <a:lstStyle>
            <a:lvl1pPr marL="0" indent="0" algn="l">
              <a:buNone/>
              <a:defRPr sz="1800" baseline="0">
                <a:solidFill>
                  <a:schemeClr val="tx1"/>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EDA04020-A3FA-44F7-9515-7D49815AF06C}"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pic>
        <p:nvPicPr>
          <p:cNvPr id="10" name="Picture 9" descr="A picture containing text, businesscard, vector graphics&#10;&#10;Description automatically generated">
            <a:extLst>
              <a:ext uri="{FF2B5EF4-FFF2-40B4-BE49-F238E27FC236}">
                <a16:creationId xmlns:a16="http://schemas.microsoft.com/office/drawing/2014/main" id="{F4F5520E-3D98-476D-A7CF-BD30D2ED5CDB}"/>
              </a:ext>
            </a:extLst>
          </p:cNvPr>
          <p:cNvPicPr>
            <a:picLocks noChangeAspect="1"/>
          </p:cNvPicPr>
          <p:nvPr userDrawn="1"/>
        </p:nvPicPr>
        <p:blipFill rotWithShape="1">
          <a:blip r:embed="rId2"/>
          <a:srcRect b="39493"/>
          <a:stretch/>
        </p:blipFill>
        <p:spPr>
          <a:xfrm>
            <a:off x="420367" y="294973"/>
            <a:ext cx="897542" cy="594884"/>
          </a:xfrm>
          <a:prstGeom prst="rect">
            <a:avLst/>
          </a:prstGeom>
        </p:spPr>
      </p:pic>
    </p:spTree>
    <p:extLst>
      <p:ext uri="{BB962C8B-B14F-4D97-AF65-F5344CB8AC3E}">
        <p14:creationId xmlns:p14="http://schemas.microsoft.com/office/powerpoint/2010/main" val="1609198888"/>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EXPRESSIVE 05">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CAE783-77E1-7AF3-A487-F61C30EDA632}"/>
              </a:ext>
            </a:extLst>
          </p:cNvPr>
          <p:cNvSpPr/>
          <p:nvPr userDrawn="1"/>
        </p:nvSpPr>
        <p:spPr>
          <a:xfrm>
            <a:off x="0" y="0"/>
            <a:ext cx="9143998" cy="5153867"/>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90B328-E814-AEFE-D770-B35991280D92}"/>
              </a:ext>
            </a:extLst>
          </p:cNvPr>
          <p:cNvSpPr/>
          <p:nvPr userDrawn="1"/>
        </p:nvSpPr>
        <p:spPr>
          <a:xfrm rot="16200000">
            <a:off x="-600215" y="4413267"/>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16" name="Rectangle 15">
            <a:extLst>
              <a:ext uri="{FF2B5EF4-FFF2-40B4-BE49-F238E27FC236}">
                <a16:creationId xmlns:a16="http://schemas.microsoft.com/office/drawing/2014/main" id="{A2B522F5-0850-F8E1-7821-1FEE71D27A8F}"/>
              </a:ext>
            </a:extLst>
          </p:cNvPr>
          <p:cNvSpPr/>
          <p:nvPr userDrawn="1"/>
        </p:nvSpPr>
        <p:spPr>
          <a:xfrm>
            <a:off x="293812" y="1"/>
            <a:ext cx="675593"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C1409D-8634-E34F-0283-AFA7B6023779}"/>
              </a:ext>
            </a:extLst>
          </p:cNvPr>
          <p:cNvSpPr/>
          <p:nvPr userDrawn="1"/>
        </p:nvSpPr>
        <p:spPr>
          <a:xfrm rot="5400000">
            <a:off x="8908481" y="4918350"/>
            <a:ext cx="341018"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5">
            <a:extLst>
              <a:ext uri="{FF2B5EF4-FFF2-40B4-BE49-F238E27FC236}">
                <a16:creationId xmlns:a16="http://schemas.microsoft.com/office/drawing/2014/main" id="{50FB585B-E283-3D69-646E-B098A1BBFBA0}"/>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8" name="Text Placeholder 17">
            <a:extLst>
              <a:ext uri="{FF2B5EF4-FFF2-40B4-BE49-F238E27FC236}">
                <a16:creationId xmlns:a16="http://schemas.microsoft.com/office/drawing/2014/main" id="{205C6D8E-8D2B-0B7E-35CA-38C01086F3C1}"/>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2" name="Slide Number Placeholder 5">
            <a:extLst>
              <a:ext uri="{FF2B5EF4-FFF2-40B4-BE49-F238E27FC236}">
                <a16:creationId xmlns:a16="http://schemas.microsoft.com/office/drawing/2014/main" id="{B7FF3238-9FE6-18A5-F219-E4D851E397BF}"/>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5" name="Footer Placeholder 4">
            <a:extLst>
              <a:ext uri="{FF2B5EF4-FFF2-40B4-BE49-F238E27FC236}">
                <a16:creationId xmlns:a16="http://schemas.microsoft.com/office/drawing/2014/main" id="{4748A6A4-8D42-C824-FC5C-BDB13BB68153}"/>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Tree>
    <p:extLst>
      <p:ext uri="{BB962C8B-B14F-4D97-AF65-F5344CB8AC3E}">
        <p14:creationId xmlns:p14="http://schemas.microsoft.com/office/powerpoint/2010/main" val="148777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EXPRESSIVE 06">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8EDF88-5C7A-178D-F5E5-141F24E05EBD}"/>
              </a:ext>
            </a:extLst>
          </p:cNvPr>
          <p:cNvSpPr/>
          <p:nvPr userDrawn="1"/>
        </p:nvSpPr>
        <p:spPr>
          <a:xfrm>
            <a:off x="0" y="0"/>
            <a:ext cx="9143998" cy="5153867"/>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68986C-C1F5-12D9-2453-71591B37D10C}"/>
              </a:ext>
            </a:extLst>
          </p:cNvPr>
          <p:cNvSpPr/>
          <p:nvPr userDrawn="1"/>
        </p:nvSpPr>
        <p:spPr>
          <a:xfrm rot="16200000">
            <a:off x="-600217" y="4423634"/>
            <a:ext cx="1330450"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16" name="Rectangle 15">
            <a:extLst>
              <a:ext uri="{FF2B5EF4-FFF2-40B4-BE49-F238E27FC236}">
                <a16:creationId xmlns:a16="http://schemas.microsoft.com/office/drawing/2014/main" id="{65A1FA64-6EA8-93D9-607B-A86C506ED7CA}"/>
              </a:ext>
            </a:extLst>
          </p:cNvPr>
          <p:cNvSpPr/>
          <p:nvPr userDrawn="1"/>
        </p:nvSpPr>
        <p:spPr>
          <a:xfrm>
            <a:off x="293812" y="1"/>
            <a:ext cx="675593" cy="130016"/>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74AF96-0F1D-0C26-5CBF-B88C372AB542}"/>
              </a:ext>
            </a:extLst>
          </p:cNvPr>
          <p:cNvSpPr/>
          <p:nvPr userDrawn="1"/>
        </p:nvSpPr>
        <p:spPr>
          <a:xfrm rot="5400000">
            <a:off x="8908481" y="4918350"/>
            <a:ext cx="341018" cy="130016"/>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5">
            <a:extLst>
              <a:ext uri="{FF2B5EF4-FFF2-40B4-BE49-F238E27FC236}">
                <a16:creationId xmlns:a16="http://schemas.microsoft.com/office/drawing/2014/main" id="{3862724C-ACDC-E426-FB7B-0759F7E54E1A}"/>
              </a:ext>
            </a:extLst>
          </p:cNvPr>
          <p:cNvSpPr>
            <a:spLocks noGrp="1"/>
          </p:cNvSpPr>
          <p:nvPr>
            <p:ph type="title" hasCustomPrompt="1"/>
          </p:nvPr>
        </p:nvSpPr>
        <p:spPr>
          <a:xfrm>
            <a:off x="230982" y="233363"/>
            <a:ext cx="5585297" cy="215984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GB" sz="3600">
                <a:solidFill>
                  <a:schemeClr val="bg1"/>
                </a:solidFill>
                <a:latin typeface="BT Group Headline" panose="020B0603020203020204" pitchFamily="34" charset="0"/>
                <a:cs typeface="BT Group Headline" panose="020B0603020203020204" pitchFamily="34" charset="0"/>
              </a:rPr>
              <a:t>Expressive 54pt</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page break version</a:t>
            </a:r>
            <a:br>
              <a:rPr lang="en-GB" sz="3600">
                <a:solidFill>
                  <a:schemeClr val="bg1"/>
                </a:solidFill>
                <a:latin typeface="BT Group Headline" panose="020B0603020203020204" pitchFamily="34" charset="0"/>
                <a:cs typeface="BT Group Headline" panose="020B0603020203020204" pitchFamily="34" charset="0"/>
              </a:rPr>
            </a:br>
            <a:r>
              <a:rPr lang="en-GB" sz="3600">
                <a:solidFill>
                  <a:schemeClr val="bg1"/>
                </a:solidFill>
                <a:latin typeface="BT Group Headline" panose="020B0603020203020204" pitchFamily="34" charset="0"/>
                <a:cs typeface="BT Group Headline" panose="020B0603020203020204" pitchFamily="34" charset="0"/>
              </a:rPr>
              <a:t>one design flow</a:t>
            </a:r>
          </a:p>
        </p:txBody>
      </p:sp>
      <p:sp>
        <p:nvSpPr>
          <p:cNvPr id="18" name="Text Placeholder 17">
            <a:extLst>
              <a:ext uri="{FF2B5EF4-FFF2-40B4-BE49-F238E27FC236}">
                <a16:creationId xmlns:a16="http://schemas.microsoft.com/office/drawing/2014/main" id="{B1CF9504-DAEA-6E1E-28BE-58E56A37C31C}"/>
              </a:ext>
            </a:extLst>
          </p:cNvPr>
          <p:cNvSpPr>
            <a:spLocks noGrp="1"/>
          </p:cNvSpPr>
          <p:nvPr>
            <p:ph type="body" sz="quarter" idx="10" hasCustomPrompt="1"/>
          </p:nvPr>
        </p:nvSpPr>
        <p:spPr>
          <a:xfrm>
            <a:off x="230982" y="2571750"/>
            <a:ext cx="3690937" cy="1330450"/>
          </a:xfrm>
          <a:prstGeom prst="rect">
            <a:avLst/>
          </a:prstGeom>
        </p:spPr>
        <p:txBody>
          <a:bodyPr wrap="square" lIns="0" tIns="0" rIns="0" bIns="0">
            <a:noAutofit/>
          </a:bodyPr>
          <a:lstStyle>
            <a:lvl1pPr marL="0" marR="0" indent="0" defTabSz="415875" eaLnBrk="1" fontAlgn="auto" latinLnBrk="0" hangingPunct="1">
              <a:lnSpc>
                <a:spcPct val="100000"/>
              </a:lnSpc>
              <a:spcBef>
                <a:spcPts val="707"/>
              </a:spcBef>
              <a:spcAft>
                <a:spcPts val="0"/>
              </a:spcAft>
              <a:buClrTx/>
              <a:buSzTx/>
              <a:buNone/>
              <a:tabLst/>
              <a:defRPr kumimoji="0" lang="en-GB" sz="1501"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r>
              <a:rPr lang="en-US" sz="1500">
                <a:latin typeface="BT Group Headline" panose="020B0603020203020204" pitchFamily="34" charset="0"/>
                <a:cs typeface="BT Group Headline" panose="020B0603020203020204" pitchFamily="34" charset="0"/>
              </a:rPr>
              <a:t>Different </a:t>
            </a:r>
            <a:r>
              <a:rPr lang="en-US" sz="1500" err="1">
                <a:latin typeface="BT Group Headline" panose="020B0603020203020204" pitchFamily="34" charset="0"/>
                <a:cs typeface="BT Group Headline" panose="020B0603020203020204" pitchFamily="34" charset="0"/>
              </a:rPr>
              <a:t>colours</a:t>
            </a:r>
            <a:r>
              <a:rPr lang="en-US" sz="1500">
                <a:latin typeface="BT Group Headline" panose="020B0603020203020204" pitchFamily="34" charset="0"/>
                <a:cs typeface="BT Group Headline" panose="020B0603020203020204" pitchFamily="34" charset="0"/>
              </a:rPr>
              <a:t> within the brand can be used. </a:t>
            </a:r>
            <a:r>
              <a:rPr lang="en-GB" sz="1500">
                <a:latin typeface="BT Group Headline" panose="020B0603020203020204" pitchFamily="34" charset="0"/>
                <a:cs typeface="BT Group Headline" panose="020B0603020203020204" pitchFamily="34" charset="0"/>
              </a:rPr>
              <a:t>Please change in the master slides for the colours that are right for your presentation.</a:t>
            </a:r>
            <a:endParaRPr lang="en-US" sz="1500">
              <a:latin typeface="BT Group Headline" panose="020B0603020203020204" pitchFamily="34" charset="0"/>
              <a:cs typeface="BT Group Headline" panose="020B0603020203020204" pitchFamily="34" charset="0"/>
            </a:endParaRPr>
          </a:p>
        </p:txBody>
      </p:sp>
      <p:sp>
        <p:nvSpPr>
          <p:cNvPr id="11" name="Slide Number Placeholder 5">
            <a:extLst>
              <a:ext uri="{FF2B5EF4-FFF2-40B4-BE49-F238E27FC236}">
                <a16:creationId xmlns:a16="http://schemas.microsoft.com/office/drawing/2014/main" id="{BECCA828-13C1-DFF7-5EEC-DF8A259F5242}"/>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EA0AEC11-A4A7-6A39-D450-E39560045670}"/>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Tree>
    <p:extLst>
      <p:ext uri="{BB962C8B-B14F-4D97-AF65-F5344CB8AC3E}">
        <p14:creationId xmlns:p14="http://schemas.microsoft.com/office/powerpoint/2010/main" val="276230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TEMENT 01">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4CB5E-C597-4929-C78A-CE2C8E9B07E2}"/>
              </a:ext>
            </a:extLst>
          </p:cNvPr>
          <p:cNvSpPr>
            <a:spLocks noGrp="1"/>
          </p:cNvSpPr>
          <p:nvPr>
            <p:ph type="title" hasCustomPrompt="1"/>
          </p:nvPr>
        </p:nvSpPr>
        <p:spPr>
          <a:xfrm>
            <a:off x="207883" y="1571757"/>
            <a:ext cx="5624513" cy="989132"/>
          </a:xfrm>
        </p:spPr>
        <p:txBody>
          <a:bodyPr anchor="t"/>
          <a:lstStyle>
            <a:lvl1pPr>
              <a:defRPr sz="3600"/>
            </a:lvl1pPr>
          </a:lstStyle>
          <a:p>
            <a:r>
              <a:rPr lang="en-US"/>
              <a:t>Add statement here</a:t>
            </a:r>
            <a:endParaRPr lang="en-GB"/>
          </a:p>
        </p:txBody>
      </p:sp>
      <p:sp>
        <p:nvSpPr>
          <p:cNvPr id="19" name="Rectangle 18">
            <a:extLst>
              <a:ext uri="{FF2B5EF4-FFF2-40B4-BE49-F238E27FC236}">
                <a16:creationId xmlns:a16="http://schemas.microsoft.com/office/drawing/2014/main" id="{488A1FD2-B2AC-2B02-BE1A-3DD0310FE16F}"/>
              </a:ext>
            </a:extLst>
          </p:cNvPr>
          <p:cNvSpPr/>
          <p:nvPr userDrawn="1"/>
        </p:nvSpPr>
        <p:spPr>
          <a:xfrm>
            <a:off x="293813" y="1115535"/>
            <a:ext cx="1161573" cy="129600"/>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F81F2C-1718-0CC4-AF44-7D9EFB884C23}"/>
              </a:ext>
            </a:extLst>
          </p:cNvPr>
          <p:cNvSpPr/>
          <p:nvPr userDrawn="1"/>
        </p:nvSpPr>
        <p:spPr>
          <a:xfrm>
            <a:off x="4794216" y="4064999"/>
            <a:ext cx="752994" cy="1296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A509EA-C2EC-59E6-5F1F-2B5D6D9E6A6C}"/>
              </a:ext>
            </a:extLst>
          </p:cNvPr>
          <p:cNvSpPr/>
          <p:nvPr userDrawn="1"/>
        </p:nvSpPr>
        <p:spPr>
          <a:xfrm>
            <a:off x="4653023" y="1107739"/>
            <a:ext cx="433106" cy="1296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78FD4E-9548-3F0F-4BD6-7B3600000DAA}"/>
              </a:ext>
            </a:extLst>
          </p:cNvPr>
          <p:cNvSpPr/>
          <p:nvPr userDrawn="1"/>
        </p:nvSpPr>
        <p:spPr>
          <a:xfrm>
            <a:off x="5086129" y="223840"/>
            <a:ext cx="1631760" cy="129600"/>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6F64BBA-5C29-814B-8F35-BE44439FF7A1}"/>
              </a:ext>
            </a:extLst>
          </p:cNvPr>
          <p:cNvSpPr/>
          <p:nvPr userDrawn="1"/>
        </p:nvSpPr>
        <p:spPr>
          <a:xfrm>
            <a:off x="7925489" y="1107739"/>
            <a:ext cx="1218511" cy="129600"/>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8400D74-4A5E-ECFC-2A3C-00CF156F0FB5}"/>
              </a:ext>
            </a:extLst>
          </p:cNvPr>
          <p:cNvSpPr/>
          <p:nvPr userDrawn="1"/>
        </p:nvSpPr>
        <p:spPr>
          <a:xfrm>
            <a:off x="6123862" y="1898026"/>
            <a:ext cx="256797" cy="129600"/>
          </a:xfrm>
          <a:prstGeom prst="rect">
            <a:avLst/>
          </a:prstGeom>
          <a:solidFill>
            <a:srgbClr val="14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229E8D4-5AFB-407A-1983-DF83A28BB07C}"/>
              </a:ext>
            </a:extLst>
          </p:cNvPr>
          <p:cNvSpPr/>
          <p:nvPr userDrawn="1"/>
        </p:nvSpPr>
        <p:spPr>
          <a:xfrm>
            <a:off x="6931204" y="2320710"/>
            <a:ext cx="920294" cy="129600"/>
          </a:xfrm>
          <a:prstGeom prst="rect">
            <a:avLst/>
          </a:prstGeom>
          <a:solidFill>
            <a:srgbClr val="87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41EE7E9-9EED-A839-D31B-9003AF5FEFAB}"/>
              </a:ext>
            </a:extLst>
          </p:cNvPr>
          <p:cNvSpPr/>
          <p:nvPr userDrawn="1"/>
        </p:nvSpPr>
        <p:spPr>
          <a:xfrm>
            <a:off x="5488773" y="4628913"/>
            <a:ext cx="3655227" cy="129600"/>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7">
            <a:extLst>
              <a:ext uri="{FF2B5EF4-FFF2-40B4-BE49-F238E27FC236}">
                <a16:creationId xmlns:a16="http://schemas.microsoft.com/office/drawing/2014/main" id="{C56E9036-E0AB-5B0F-4C5E-7FB85C846EE4}"/>
              </a:ext>
            </a:extLst>
          </p:cNvPr>
          <p:cNvSpPr>
            <a:spLocks noGrp="1"/>
          </p:cNvSpPr>
          <p:nvPr>
            <p:ph type="body" sz="quarter" idx="10" hasCustomPrompt="1"/>
          </p:nvPr>
        </p:nvSpPr>
        <p:spPr>
          <a:xfrm>
            <a:off x="230982" y="2625362"/>
            <a:ext cx="5624513" cy="615945"/>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5" name="Slide Number Placeholder 5">
            <a:extLst>
              <a:ext uri="{FF2B5EF4-FFF2-40B4-BE49-F238E27FC236}">
                <a16:creationId xmlns:a16="http://schemas.microsoft.com/office/drawing/2014/main" id="{519AE0EA-BE77-67CD-C692-A8C5136E27C5}"/>
              </a:ext>
            </a:extLst>
          </p:cNvPr>
          <p:cNvSpPr>
            <a:spLocks noGrp="1"/>
          </p:cNvSpPr>
          <p:nvPr>
            <p:ph type="sldNum" sz="quarter" idx="12"/>
          </p:nvPr>
        </p:nvSpPr>
        <p:spPr>
          <a:xfrm>
            <a:off x="8800147" y="231695"/>
            <a:ext cx="273845" cy="129600"/>
          </a:xfrm>
        </p:spPr>
        <p:txBody>
          <a:bodyPr/>
          <a:lstStyle/>
          <a:p>
            <a:fld id="{BC5033AD-2A2E-4B40-820E-C0C238FC5E2C}" type="slidenum">
              <a:rPr lang="en-GB" smtClean="0"/>
              <a:t>‹#›</a:t>
            </a:fld>
            <a:endParaRPr lang="en-GB"/>
          </a:p>
        </p:txBody>
      </p:sp>
      <p:sp>
        <p:nvSpPr>
          <p:cNvPr id="17" name="Footer Placeholder 4">
            <a:extLst>
              <a:ext uri="{FF2B5EF4-FFF2-40B4-BE49-F238E27FC236}">
                <a16:creationId xmlns:a16="http://schemas.microsoft.com/office/drawing/2014/main" id="{4AD61089-9ED5-50A5-29FB-A043928B21EC}"/>
              </a:ext>
            </a:extLst>
          </p:cNvPr>
          <p:cNvSpPr>
            <a:spLocks noGrp="1"/>
          </p:cNvSpPr>
          <p:nvPr>
            <p:ph type="ftr" sz="quarter" idx="11"/>
          </p:nvPr>
        </p:nvSpPr>
        <p:spPr>
          <a:xfrm>
            <a:off x="6731794" y="231694"/>
            <a:ext cx="2019299" cy="129600"/>
          </a:xfrm>
        </p:spPr>
        <p:txBody>
          <a:bodyPr/>
          <a:lstStyle/>
          <a:p>
            <a:r>
              <a:rPr lang="en-GB"/>
              <a:t>BT Group PowerPoint    |</a:t>
            </a:r>
          </a:p>
        </p:txBody>
      </p:sp>
    </p:spTree>
    <p:extLst>
      <p:ext uri="{BB962C8B-B14F-4D97-AF65-F5344CB8AC3E}">
        <p14:creationId xmlns:p14="http://schemas.microsoft.com/office/powerpoint/2010/main" val="365836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EMENT 02">
    <p:bg>
      <p:bgPr>
        <a:solidFill>
          <a:srgbClr val="FFFFFF"/>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6E0658E-D647-A834-E4F4-160F19C4F6F6}"/>
              </a:ext>
            </a:extLst>
          </p:cNvPr>
          <p:cNvGrpSpPr/>
          <p:nvPr userDrawn="1"/>
        </p:nvGrpSpPr>
        <p:grpSpPr>
          <a:xfrm>
            <a:off x="-16877" y="2716882"/>
            <a:ext cx="9160877" cy="940616"/>
            <a:chOff x="-22503" y="3622508"/>
            <a:chExt cx="12214503" cy="1254155"/>
          </a:xfrm>
        </p:grpSpPr>
        <p:sp>
          <p:nvSpPr>
            <p:cNvPr id="14" name="Rectangle 13">
              <a:extLst>
                <a:ext uri="{FF2B5EF4-FFF2-40B4-BE49-F238E27FC236}">
                  <a16:creationId xmlns:a16="http://schemas.microsoft.com/office/drawing/2014/main" id="{13524337-12B4-F1F9-615E-81B1BC6273FB}"/>
                </a:ext>
              </a:extLst>
            </p:cNvPr>
            <p:cNvSpPr/>
            <p:nvPr userDrawn="1"/>
          </p:nvSpPr>
          <p:spPr>
            <a:xfrm>
              <a:off x="6204031" y="3622508"/>
              <a:ext cx="1529914" cy="62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6AFB5E-053D-CA77-142D-D37D8E9D2321}"/>
                </a:ext>
              </a:extLst>
            </p:cNvPr>
            <p:cNvSpPr/>
            <p:nvPr userDrawn="1"/>
          </p:nvSpPr>
          <p:spPr>
            <a:xfrm>
              <a:off x="7733944" y="4250263"/>
              <a:ext cx="3903874" cy="62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184DCA-2B19-79E7-EBD1-6BB539AAB5FD}"/>
                </a:ext>
              </a:extLst>
            </p:cNvPr>
            <p:cNvSpPr/>
            <p:nvPr userDrawn="1"/>
          </p:nvSpPr>
          <p:spPr>
            <a:xfrm>
              <a:off x="11637818" y="3622508"/>
              <a:ext cx="554182" cy="6264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C14F26-03C3-8811-5CDB-AF1602A4F4E3}"/>
                </a:ext>
              </a:extLst>
            </p:cNvPr>
            <p:cNvSpPr/>
            <p:nvPr userDrawn="1"/>
          </p:nvSpPr>
          <p:spPr>
            <a:xfrm>
              <a:off x="-22503" y="4250260"/>
              <a:ext cx="6226534" cy="62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2">
            <a:extLst>
              <a:ext uri="{FF2B5EF4-FFF2-40B4-BE49-F238E27FC236}">
                <a16:creationId xmlns:a16="http://schemas.microsoft.com/office/drawing/2014/main" id="{F7220D9F-B8DF-374F-3EBF-370A25A96446}"/>
              </a:ext>
            </a:extLst>
          </p:cNvPr>
          <p:cNvSpPr>
            <a:spLocks noGrp="1"/>
          </p:cNvSpPr>
          <p:nvPr>
            <p:ph type="title" hasCustomPrompt="1"/>
          </p:nvPr>
        </p:nvSpPr>
        <p:spPr>
          <a:xfrm>
            <a:off x="193357" y="1063972"/>
            <a:ext cx="6538436" cy="989132"/>
          </a:xfrm>
        </p:spPr>
        <p:txBody>
          <a:bodyPr anchor="b"/>
          <a:lstStyle>
            <a:lvl1pPr>
              <a:defRPr sz="3600"/>
            </a:lvl1pPr>
          </a:lstStyle>
          <a:p>
            <a:r>
              <a:rPr lang="en-US"/>
              <a:t>Add statement here</a:t>
            </a:r>
            <a:endParaRPr lang="en-GB"/>
          </a:p>
        </p:txBody>
      </p:sp>
      <p:sp>
        <p:nvSpPr>
          <p:cNvPr id="26" name="Text Placeholder 17">
            <a:extLst>
              <a:ext uri="{FF2B5EF4-FFF2-40B4-BE49-F238E27FC236}">
                <a16:creationId xmlns:a16="http://schemas.microsoft.com/office/drawing/2014/main" id="{06CB244A-F607-C006-8AE7-1AA2852AC6A7}"/>
              </a:ext>
            </a:extLst>
          </p:cNvPr>
          <p:cNvSpPr>
            <a:spLocks noGrp="1"/>
          </p:cNvSpPr>
          <p:nvPr>
            <p:ph type="body" sz="quarter" idx="10" hasCustomPrompt="1"/>
          </p:nvPr>
        </p:nvSpPr>
        <p:spPr>
          <a:xfrm>
            <a:off x="230982" y="2182416"/>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2" name="Slide Number Placeholder 5">
            <a:extLst>
              <a:ext uri="{FF2B5EF4-FFF2-40B4-BE49-F238E27FC236}">
                <a16:creationId xmlns:a16="http://schemas.microsoft.com/office/drawing/2014/main" id="{69B792C4-C6A3-E61F-BB1F-EB846C047E3F}"/>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9" name="Footer Placeholder 4">
            <a:extLst>
              <a:ext uri="{FF2B5EF4-FFF2-40B4-BE49-F238E27FC236}">
                <a16:creationId xmlns:a16="http://schemas.microsoft.com/office/drawing/2014/main" id="{955E0673-C49E-6670-DD2C-3DE1BC39430F}"/>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15283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EMENT 03">
    <p:bg>
      <p:bgPr>
        <a:solidFill>
          <a:schemeClr val="bg1"/>
        </a:solidFill>
        <a:effectLst/>
      </p:bgPr>
    </p:bg>
    <p:spTree>
      <p:nvGrpSpPr>
        <p:cNvPr id="1" name=""/>
        <p:cNvGrpSpPr/>
        <p:nvPr/>
      </p:nvGrpSpPr>
      <p:grpSpPr>
        <a:xfrm>
          <a:off x="0" y="0"/>
          <a:ext cx="0" cy="0"/>
          <a:chOff x="0" y="0"/>
          <a:chExt cx="0" cy="0"/>
        </a:xfrm>
      </p:grpSpPr>
      <p:sp>
        <p:nvSpPr>
          <p:cNvPr id="28" name="Picture Placeholder 6">
            <a:extLst>
              <a:ext uri="{FF2B5EF4-FFF2-40B4-BE49-F238E27FC236}">
                <a16:creationId xmlns:a16="http://schemas.microsoft.com/office/drawing/2014/main" id="{F282DDA3-9E9F-9DBD-BBEC-FC6BD765AFE0}"/>
              </a:ext>
            </a:extLst>
          </p:cNvPr>
          <p:cNvSpPr>
            <a:spLocks noGrp="1"/>
          </p:cNvSpPr>
          <p:nvPr>
            <p:ph type="pic" sz="quarter" idx="13"/>
          </p:nvPr>
        </p:nvSpPr>
        <p:spPr>
          <a:xfrm>
            <a:off x="5800458" y="1"/>
            <a:ext cx="3343542" cy="3188970"/>
          </a:xfrm>
          <a:custGeom>
            <a:avLst/>
            <a:gdLst>
              <a:gd name="connsiteX0" fmla="*/ 0 w 4458056"/>
              <a:gd name="connsiteY0" fmla="*/ 0 h 4250263"/>
              <a:gd name="connsiteX1" fmla="*/ 4458056 w 4458056"/>
              <a:gd name="connsiteY1" fmla="*/ 0 h 4250263"/>
              <a:gd name="connsiteX2" fmla="*/ 4458056 w 4458056"/>
              <a:gd name="connsiteY2" fmla="*/ 4250263 h 4250263"/>
              <a:gd name="connsiteX3" fmla="*/ 0 w 4458056"/>
              <a:gd name="connsiteY3" fmla="*/ 4250263 h 4250263"/>
              <a:gd name="connsiteX4" fmla="*/ 0 w 4458056"/>
              <a:gd name="connsiteY4" fmla="*/ 0 h 4250263"/>
              <a:gd name="connsiteX0" fmla="*/ 0 w 4458056"/>
              <a:gd name="connsiteY0" fmla="*/ 0 h 4251960"/>
              <a:gd name="connsiteX1" fmla="*/ 4458056 w 4458056"/>
              <a:gd name="connsiteY1" fmla="*/ 0 h 4251960"/>
              <a:gd name="connsiteX2" fmla="*/ 4458056 w 4458056"/>
              <a:gd name="connsiteY2" fmla="*/ 4250263 h 4251960"/>
              <a:gd name="connsiteX3" fmla="*/ 3903701 w 4458056"/>
              <a:gd name="connsiteY3" fmla="*/ 4251960 h 4251960"/>
              <a:gd name="connsiteX4" fmla="*/ 0 w 4458056"/>
              <a:gd name="connsiteY4" fmla="*/ 4250263 h 4251960"/>
              <a:gd name="connsiteX5" fmla="*/ 0 w 4458056"/>
              <a:gd name="connsiteY5" fmla="*/ 0 h 4251960"/>
              <a:gd name="connsiteX0" fmla="*/ 0 w 4458056"/>
              <a:gd name="connsiteY0" fmla="*/ 0 h 4251960"/>
              <a:gd name="connsiteX1" fmla="*/ 4458056 w 4458056"/>
              <a:gd name="connsiteY1" fmla="*/ 0 h 4251960"/>
              <a:gd name="connsiteX2" fmla="*/ 4458056 w 4458056"/>
              <a:gd name="connsiteY2" fmla="*/ 3619499 h 4251960"/>
              <a:gd name="connsiteX3" fmla="*/ 4458056 w 4458056"/>
              <a:gd name="connsiteY3" fmla="*/ 4250263 h 4251960"/>
              <a:gd name="connsiteX4" fmla="*/ 3903701 w 4458056"/>
              <a:gd name="connsiteY4" fmla="*/ 4251960 h 4251960"/>
              <a:gd name="connsiteX5" fmla="*/ 0 w 4458056"/>
              <a:gd name="connsiteY5" fmla="*/ 4250263 h 4251960"/>
              <a:gd name="connsiteX6" fmla="*/ 0 w 4458056"/>
              <a:gd name="connsiteY6" fmla="*/ 0 h 4251960"/>
              <a:gd name="connsiteX0" fmla="*/ 0 w 4458056"/>
              <a:gd name="connsiteY0" fmla="*/ 0 h 4251960"/>
              <a:gd name="connsiteX1" fmla="*/ 4458056 w 4458056"/>
              <a:gd name="connsiteY1" fmla="*/ 0 h 4251960"/>
              <a:gd name="connsiteX2" fmla="*/ 4458056 w 4458056"/>
              <a:gd name="connsiteY2" fmla="*/ 3619499 h 4251960"/>
              <a:gd name="connsiteX3" fmla="*/ 3905606 w 4458056"/>
              <a:gd name="connsiteY3" fmla="*/ 3619708 h 4251960"/>
              <a:gd name="connsiteX4" fmla="*/ 3903701 w 4458056"/>
              <a:gd name="connsiteY4" fmla="*/ 4251960 h 4251960"/>
              <a:gd name="connsiteX5" fmla="*/ 0 w 4458056"/>
              <a:gd name="connsiteY5" fmla="*/ 4250263 h 4251960"/>
              <a:gd name="connsiteX6" fmla="*/ 0 w 4458056"/>
              <a:gd name="connsiteY6" fmla="*/ 0 h 425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8056" h="4251960">
                <a:moveTo>
                  <a:pt x="0" y="0"/>
                </a:moveTo>
                <a:lnTo>
                  <a:pt x="4458056" y="0"/>
                </a:lnTo>
                <a:lnTo>
                  <a:pt x="4458056" y="3619499"/>
                </a:lnTo>
                <a:lnTo>
                  <a:pt x="3905606" y="3619708"/>
                </a:lnTo>
                <a:lnTo>
                  <a:pt x="3903701" y="4251960"/>
                </a:lnTo>
                <a:lnTo>
                  <a:pt x="0" y="4250263"/>
                </a:lnTo>
                <a:lnTo>
                  <a:pt x="0" y="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24" name="Rectangle 23">
            <a:extLst>
              <a:ext uri="{FF2B5EF4-FFF2-40B4-BE49-F238E27FC236}">
                <a16:creationId xmlns:a16="http://schemas.microsoft.com/office/drawing/2014/main" id="{34F89446-AEE1-1953-D80D-081D380FDCE5}"/>
              </a:ext>
            </a:extLst>
          </p:cNvPr>
          <p:cNvSpPr/>
          <p:nvPr userDrawn="1"/>
        </p:nvSpPr>
        <p:spPr>
          <a:xfrm>
            <a:off x="4653023" y="2714185"/>
            <a:ext cx="1147436" cy="469800"/>
          </a:xfrm>
          <a:prstGeom prst="rect">
            <a:avLst/>
          </a:prstGeom>
          <a:solidFill>
            <a:srgbClr val="541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68C5749-26DF-033E-273D-C9D019576E22}"/>
              </a:ext>
            </a:extLst>
          </p:cNvPr>
          <p:cNvSpPr/>
          <p:nvPr userDrawn="1"/>
        </p:nvSpPr>
        <p:spPr>
          <a:xfrm>
            <a:off x="5800458" y="3187697"/>
            <a:ext cx="2927906" cy="469800"/>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F06720-FDDE-E1FD-4962-94D30E5813AF}"/>
              </a:ext>
            </a:extLst>
          </p:cNvPr>
          <p:cNvSpPr/>
          <p:nvPr userDrawn="1"/>
        </p:nvSpPr>
        <p:spPr>
          <a:xfrm>
            <a:off x="8728363" y="2714185"/>
            <a:ext cx="415637" cy="4698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3271F4-0B05-07D4-104D-97E65D61682C}"/>
              </a:ext>
            </a:extLst>
          </p:cNvPr>
          <p:cNvSpPr/>
          <p:nvPr userDrawn="1"/>
        </p:nvSpPr>
        <p:spPr>
          <a:xfrm>
            <a:off x="-16878" y="3187695"/>
            <a:ext cx="4669901" cy="4698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a:extLst>
              <a:ext uri="{FF2B5EF4-FFF2-40B4-BE49-F238E27FC236}">
                <a16:creationId xmlns:a16="http://schemas.microsoft.com/office/drawing/2014/main" id="{A692DAD7-A9A8-9597-741F-DD00FBEB1FBA}"/>
              </a:ext>
            </a:extLst>
          </p:cNvPr>
          <p:cNvSpPr>
            <a:spLocks noGrp="1"/>
          </p:cNvSpPr>
          <p:nvPr>
            <p:ph type="title" hasCustomPrompt="1"/>
          </p:nvPr>
        </p:nvSpPr>
        <p:spPr>
          <a:xfrm>
            <a:off x="193358" y="1063972"/>
            <a:ext cx="5388534" cy="989132"/>
          </a:xfrm>
        </p:spPr>
        <p:txBody>
          <a:bodyPr anchor="b"/>
          <a:lstStyle>
            <a:lvl1pPr>
              <a:defRPr sz="3600"/>
            </a:lvl1pPr>
          </a:lstStyle>
          <a:p>
            <a:r>
              <a:rPr lang="en-US"/>
              <a:t>Add statement here</a:t>
            </a:r>
            <a:endParaRPr lang="en-GB"/>
          </a:p>
        </p:txBody>
      </p:sp>
      <p:sp>
        <p:nvSpPr>
          <p:cNvPr id="18" name="Text Placeholder 17">
            <a:extLst>
              <a:ext uri="{FF2B5EF4-FFF2-40B4-BE49-F238E27FC236}">
                <a16:creationId xmlns:a16="http://schemas.microsoft.com/office/drawing/2014/main" id="{9929AB54-CE5C-1543-ADD1-A72DDD21D862}"/>
              </a:ext>
            </a:extLst>
          </p:cNvPr>
          <p:cNvSpPr>
            <a:spLocks noGrp="1"/>
          </p:cNvSpPr>
          <p:nvPr>
            <p:ph type="body" sz="quarter" idx="10" hasCustomPrompt="1"/>
          </p:nvPr>
        </p:nvSpPr>
        <p:spPr>
          <a:xfrm>
            <a:off x="230982" y="2182416"/>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247001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EMENT 04">
    <p:bg>
      <p:bgPr>
        <a:solidFill>
          <a:srgbClr val="FFFFFF"/>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EC1D5193-DFE2-624F-6046-1A3853462511}"/>
              </a:ext>
            </a:extLst>
          </p:cNvPr>
          <p:cNvSpPr>
            <a:spLocks noGrp="1"/>
          </p:cNvSpPr>
          <p:nvPr>
            <p:ph type="pic" sz="quarter" idx="13"/>
          </p:nvPr>
        </p:nvSpPr>
        <p:spPr>
          <a:xfrm>
            <a:off x="4879181" y="664369"/>
            <a:ext cx="4264819" cy="4479131"/>
          </a:xfrm>
          <a:custGeom>
            <a:avLst/>
            <a:gdLst>
              <a:gd name="connsiteX0" fmla="*/ 0 w 5683008"/>
              <a:gd name="connsiteY0" fmla="*/ 0 h 5971221"/>
              <a:gd name="connsiteX1" fmla="*/ 5683008 w 5683008"/>
              <a:gd name="connsiteY1" fmla="*/ 0 h 5971221"/>
              <a:gd name="connsiteX2" fmla="*/ 5683008 w 5683008"/>
              <a:gd name="connsiteY2" fmla="*/ 5971221 h 5971221"/>
              <a:gd name="connsiteX3" fmla="*/ 0 w 5683008"/>
              <a:gd name="connsiteY3" fmla="*/ 5971221 h 5971221"/>
              <a:gd name="connsiteX4" fmla="*/ 0 w 5683008"/>
              <a:gd name="connsiteY4" fmla="*/ 0 h 5971221"/>
              <a:gd name="connsiteX0" fmla="*/ 0 w 5683008"/>
              <a:gd name="connsiteY0" fmla="*/ 0 h 5971221"/>
              <a:gd name="connsiteX1" fmla="*/ 747153 w 5683008"/>
              <a:gd name="connsiteY1" fmla="*/ 2856 h 5971221"/>
              <a:gd name="connsiteX2" fmla="*/ 5683008 w 5683008"/>
              <a:gd name="connsiteY2" fmla="*/ 0 h 5971221"/>
              <a:gd name="connsiteX3" fmla="*/ 5683008 w 5683008"/>
              <a:gd name="connsiteY3" fmla="*/ 5971221 h 5971221"/>
              <a:gd name="connsiteX4" fmla="*/ 0 w 5683008"/>
              <a:gd name="connsiteY4" fmla="*/ 5971221 h 5971221"/>
              <a:gd name="connsiteX5" fmla="*/ 0 w 5683008"/>
              <a:gd name="connsiteY5" fmla="*/ 0 h 5971221"/>
              <a:gd name="connsiteX0" fmla="*/ 3417 w 5686425"/>
              <a:gd name="connsiteY0" fmla="*/ 0 h 5971221"/>
              <a:gd name="connsiteX1" fmla="*/ 750570 w 5686425"/>
              <a:gd name="connsiteY1" fmla="*/ 2856 h 5971221"/>
              <a:gd name="connsiteX2" fmla="*/ 5686425 w 5686425"/>
              <a:gd name="connsiteY2" fmla="*/ 0 h 5971221"/>
              <a:gd name="connsiteX3" fmla="*/ 5686425 w 5686425"/>
              <a:gd name="connsiteY3" fmla="*/ 5971221 h 5971221"/>
              <a:gd name="connsiteX4" fmla="*/ 3417 w 5686425"/>
              <a:gd name="connsiteY4" fmla="*/ 5971221 h 5971221"/>
              <a:gd name="connsiteX5" fmla="*/ 0 w 5686425"/>
              <a:gd name="connsiteY5" fmla="*/ 621981 h 5971221"/>
              <a:gd name="connsiteX6" fmla="*/ 3417 w 5686425"/>
              <a:gd name="connsiteY6" fmla="*/ 0 h 5971221"/>
              <a:gd name="connsiteX0" fmla="*/ 752082 w 5686425"/>
              <a:gd name="connsiteY0" fmla="*/ 622935 h 5971221"/>
              <a:gd name="connsiteX1" fmla="*/ 750570 w 5686425"/>
              <a:gd name="connsiteY1" fmla="*/ 2856 h 5971221"/>
              <a:gd name="connsiteX2" fmla="*/ 5686425 w 5686425"/>
              <a:gd name="connsiteY2" fmla="*/ 0 h 5971221"/>
              <a:gd name="connsiteX3" fmla="*/ 5686425 w 5686425"/>
              <a:gd name="connsiteY3" fmla="*/ 5971221 h 5971221"/>
              <a:gd name="connsiteX4" fmla="*/ 3417 w 5686425"/>
              <a:gd name="connsiteY4" fmla="*/ 5971221 h 5971221"/>
              <a:gd name="connsiteX5" fmla="*/ 0 w 5686425"/>
              <a:gd name="connsiteY5" fmla="*/ 621981 h 5971221"/>
              <a:gd name="connsiteX6" fmla="*/ 752082 w 5686425"/>
              <a:gd name="connsiteY6" fmla="*/ 622935 h 5971221"/>
              <a:gd name="connsiteX0" fmla="*/ 752082 w 5686425"/>
              <a:gd name="connsiteY0" fmla="*/ 623889 h 5972175"/>
              <a:gd name="connsiteX1" fmla="*/ 750570 w 5686425"/>
              <a:gd name="connsiteY1" fmla="*/ 3810 h 5972175"/>
              <a:gd name="connsiteX2" fmla="*/ 4661536 w 5686425"/>
              <a:gd name="connsiteY2" fmla="*/ 0 h 5972175"/>
              <a:gd name="connsiteX3" fmla="*/ 5686425 w 5686425"/>
              <a:gd name="connsiteY3" fmla="*/ 954 h 5972175"/>
              <a:gd name="connsiteX4" fmla="*/ 5686425 w 5686425"/>
              <a:gd name="connsiteY4" fmla="*/ 5972175 h 5972175"/>
              <a:gd name="connsiteX5" fmla="*/ 3417 w 5686425"/>
              <a:gd name="connsiteY5" fmla="*/ 5972175 h 5972175"/>
              <a:gd name="connsiteX6" fmla="*/ 0 w 5686425"/>
              <a:gd name="connsiteY6" fmla="*/ 622935 h 5972175"/>
              <a:gd name="connsiteX7" fmla="*/ 752082 w 5686425"/>
              <a:gd name="connsiteY7"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5686425 w 5686425"/>
              <a:gd name="connsiteY3" fmla="*/ 954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5345 w 5686425"/>
              <a:gd name="connsiteY3" fmla="*/ 63150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5345 w 5686425"/>
              <a:gd name="connsiteY3" fmla="*/ 63150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5345 w 5686425"/>
              <a:gd name="connsiteY3" fmla="*/ 63150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5345 w 5686425"/>
              <a:gd name="connsiteY3" fmla="*/ 625794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725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725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5963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344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 name="connsiteX0" fmla="*/ 752082 w 5686425"/>
              <a:gd name="connsiteY0" fmla="*/ 623889 h 5972175"/>
              <a:gd name="connsiteX1" fmla="*/ 750570 w 5686425"/>
              <a:gd name="connsiteY1" fmla="*/ 3810 h 5972175"/>
              <a:gd name="connsiteX2" fmla="*/ 4661536 w 5686425"/>
              <a:gd name="connsiteY2" fmla="*/ 0 h 5972175"/>
              <a:gd name="connsiteX3" fmla="*/ 4663440 w 5686425"/>
              <a:gd name="connsiteY3" fmla="*/ 627699 h 5972175"/>
              <a:gd name="connsiteX4" fmla="*/ 5684521 w 5686425"/>
              <a:gd name="connsiteY4" fmla="*/ 628650 h 5972175"/>
              <a:gd name="connsiteX5" fmla="*/ 5686425 w 5686425"/>
              <a:gd name="connsiteY5" fmla="*/ 5972175 h 5972175"/>
              <a:gd name="connsiteX6" fmla="*/ 3417 w 5686425"/>
              <a:gd name="connsiteY6" fmla="*/ 5972175 h 5972175"/>
              <a:gd name="connsiteX7" fmla="*/ 0 w 5686425"/>
              <a:gd name="connsiteY7" fmla="*/ 622935 h 5972175"/>
              <a:gd name="connsiteX8" fmla="*/ 752082 w 5686425"/>
              <a:gd name="connsiteY8" fmla="*/ 623889 h 59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425" h="5972175">
                <a:moveTo>
                  <a:pt x="752082" y="623889"/>
                </a:moveTo>
                <a:lnTo>
                  <a:pt x="750570" y="3810"/>
                </a:lnTo>
                <a:lnTo>
                  <a:pt x="4661536" y="0"/>
                </a:lnTo>
                <a:cubicBezTo>
                  <a:pt x="4662806" y="210503"/>
                  <a:pt x="4662170" y="417196"/>
                  <a:pt x="4663440" y="627699"/>
                </a:cubicBezTo>
                <a:cubicBezTo>
                  <a:pt x="5417185" y="623571"/>
                  <a:pt x="4738371" y="628968"/>
                  <a:pt x="5684521" y="628650"/>
                </a:cubicBezTo>
                <a:cubicBezTo>
                  <a:pt x="5685156" y="2409825"/>
                  <a:pt x="5685790" y="4191000"/>
                  <a:pt x="5686425" y="5972175"/>
                </a:cubicBezTo>
                <a:lnTo>
                  <a:pt x="3417" y="5972175"/>
                </a:lnTo>
                <a:lnTo>
                  <a:pt x="0" y="622935"/>
                </a:lnTo>
                <a:lnTo>
                  <a:pt x="752082" y="623889"/>
                </a:lnTo>
                <a:close/>
              </a:path>
            </a:pathLst>
          </a:custGeom>
          <a:solidFill>
            <a:schemeClr val="bg1">
              <a:lumMod val="95000"/>
            </a:schemeClr>
          </a:solidFill>
        </p:spPr>
        <p:txBody>
          <a:bodyPr anchor="ctr" anchorCtr="0"/>
          <a:lstStyle>
            <a:lvl1pPr>
              <a:defRPr b="0" i="0">
                <a:latin typeface="BT Group Headline" panose="020B0603020203020204" pitchFamily="34" charset="0"/>
              </a:defRPr>
            </a:lvl1pPr>
          </a:lstStyle>
          <a:p>
            <a:r>
              <a:rPr lang="en-US"/>
              <a:t>Click icon to add picture</a:t>
            </a:r>
            <a:endParaRPr lang="en-GB"/>
          </a:p>
        </p:txBody>
      </p:sp>
      <p:sp>
        <p:nvSpPr>
          <p:cNvPr id="12" name="Rectangle 11">
            <a:extLst>
              <a:ext uri="{FF2B5EF4-FFF2-40B4-BE49-F238E27FC236}">
                <a16:creationId xmlns:a16="http://schemas.microsoft.com/office/drawing/2014/main" id="{F07CDB46-ABF4-7856-AA25-7D9904F41808}"/>
              </a:ext>
            </a:extLst>
          </p:cNvPr>
          <p:cNvSpPr/>
          <p:nvPr userDrawn="1"/>
        </p:nvSpPr>
        <p:spPr>
          <a:xfrm>
            <a:off x="8377312" y="665084"/>
            <a:ext cx="764387" cy="4698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05DC4-3E83-8F1A-3962-2871C5C8ACFA}"/>
              </a:ext>
            </a:extLst>
          </p:cNvPr>
          <p:cNvSpPr/>
          <p:nvPr userDrawn="1"/>
        </p:nvSpPr>
        <p:spPr>
          <a:xfrm>
            <a:off x="5443647" y="196066"/>
            <a:ext cx="2931363" cy="469800"/>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2ED97A-A476-97F8-EC42-7B4EC5A15C4E}"/>
              </a:ext>
            </a:extLst>
          </p:cNvPr>
          <p:cNvSpPr/>
          <p:nvPr userDrawn="1"/>
        </p:nvSpPr>
        <p:spPr>
          <a:xfrm>
            <a:off x="4881745" y="665084"/>
            <a:ext cx="561902" cy="4698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4FA79DF5-8061-7DB0-34BB-AD4FE946B172}"/>
              </a:ext>
            </a:extLst>
          </p:cNvPr>
          <p:cNvSpPr>
            <a:spLocks noGrp="1"/>
          </p:cNvSpPr>
          <p:nvPr>
            <p:ph type="title" hasCustomPrompt="1"/>
          </p:nvPr>
        </p:nvSpPr>
        <p:spPr>
          <a:xfrm>
            <a:off x="230982" y="1526245"/>
            <a:ext cx="4359210" cy="866966"/>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statement here</a:t>
            </a:r>
            <a:endParaRPr lang="en-GB"/>
          </a:p>
        </p:txBody>
      </p:sp>
      <p:sp>
        <p:nvSpPr>
          <p:cNvPr id="20" name="Text Placeholder 17">
            <a:extLst>
              <a:ext uri="{FF2B5EF4-FFF2-40B4-BE49-F238E27FC236}">
                <a16:creationId xmlns:a16="http://schemas.microsoft.com/office/drawing/2014/main" id="{65CE61B7-3EDF-7534-48F3-EE2E0D8B315F}"/>
              </a:ext>
            </a:extLst>
          </p:cNvPr>
          <p:cNvSpPr>
            <a:spLocks noGrp="1"/>
          </p:cNvSpPr>
          <p:nvPr>
            <p:ph type="body" sz="quarter" idx="10" hasCustomPrompt="1"/>
          </p:nvPr>
        </p:nvSpPr>
        <p:spPr>
          <a:xfrm>
            <a:off x="230982" y="2482572"/>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7" name="Slide Number Placeholder 5">
            <a:extLst>
              <a:ext uri="{FF2B5EF4-FFF2-40B4-BE49-F238E27FC236}">
                <a16:creationId xmlns:a16="http://schemas.microsoft.com/office/drawing/2014/main" id="{63C9A4DB-8357-67E9-217E-D9F9F9E5044E}"/>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Tree>
    <p:extLst>
      <p:ext uri="{BB962C8B-B14F-4D97-AF65-F5344CB8AC3E}">
        <p14:creationId xmlns:p14="http://schemas.microsoft.com/office/powerpoint/2010/main" val="422927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 05">
    <p:bg>
      <p:bgRef idx="1001">
        <a:schemeClr val="bg1"/>
      </p:bgRef>
    </p:bg>
    <p:spTree>
      <p:nvGrpSpPr>
        <p:cNvPr id="1" name=""/>
        <p:cNvGrpSpPr/>
        <p:nvPr/>
      </p:nvGrpSpPr>
      <p:grpSpPr>
        <a:xfrm>
          <a:off x="0" y="0"/>
          <a:ext cx="0" cy="0"/>
          <a:chOff x="0" y="0"/>
          <a:chExt cx="0" cy="0"/>
        </a:xfrm>
      </p:grpSpPr>
      <p:sp>
        <p:nvSpPr>
          <p:cNvPr id="32" name="Title 15">
            <a:extLst>
              <a:ext uri="{FF2B5EF4-FFF2-40B4-BE49-F238E27FC236}">
                <a16:creationId xmlns:a16="http://schemas.microsoft.com/office/drawing/2014/main" id="{74899D4A-B384-A93D-7AB6-8C725CD4B7D6}"/>
              </a:ext>
            </a:extLst>
          </p:cNvPr>
          <p:cNvSpPr>
            <a:spLocks noGrp="1"/>
          </p:cNvSpPr>
          <p:nvPr>
            <p:ph type="title" hasCustomPrompt="1"/>
          </p:nvPr>
        </p:nvSpPr>
        <p:spPr>
          <a:xfrm>
            <a:off x="230982" y="884916"/>
            <a:ext cx="6309634" cy="2981829"/>
          </a:xfrm>
          <a:prstGeom prst="rect">
            <a:avLst/>
          </a:prstGeom>
        </p:spPr>
        <p:txBody>
          <a:bodyPr lIns="0" tIns="0" rIns="0" bIns="0" anchor="ctr" anchorCtr="0">
            <a:noAutofit/>
          </a:bodyPr>
          <a:lstStyle>
            <a:lvl1pPr algn="l">
              <a:defRPr kumimoji="0" lang="en-US" sz="27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Add statement here</a:t>
            </a:r>
            <a:endParaRPr lang="en-GB"/>
          </a:p>
        </p:txBody>
      </p:sp>
      <p:grpSp>
        <p:nvGrpSpPr>
          <p:cNvPr id="11" name="Group 10">
            <a:extLst>
              <a:ext uri="{FF2B5EF4-FFF2-40B4-BE49-F238E27FC236}">
                <a16:creationId xmlns:a16="http://schemas.microsoft.com/office/drawing/2014/main" id="{986C6944-65F2-A2C4-3C89-3D2BC49FC5E0}"/>
              </a:ext>
            </a:extLst>
          </p:cNvPr>
          <p:cNvGrpSpPr/>
          <p:nvPr userDrawn="1"/>
        </p:nvGrpSpPr>
        <p:grpSpPr>
          <a:xfrm>
            <a:off x="-16877" y="3713568"/>
            <a:ext cx="9160877" cy="1429933"/>
            <a:chOff x="-22503" y="4951423"/>
            <a:chExt cx="12214503" cy="1906577"/>
          </a:xfrm>
        </p:grpSpPr>
        <p:sp>
          <p:nvSpPr>
            <p:cNvPr id="12" name="Rectangle 11">
              <a:extLst>
                <a:ext uri="{FF2B5EF4-FFF2-40B4-BE49-F238E27FC236}">
                  <a16:creationId xmlns:a16="http://schemas.microsoft.com/office/drawing/2014/main" id="{32AFCAC4-2321-F20C-29B4-07ACEBD92A04}"/>
                </a:ext>
              </a:extLst>
            </p:cNvPr>
            <p:cNvSpPr/>
            <p:nvPr userDrawn="1"/>
          </p:nvSpPr>
          <p:spPr>
            <a:xfrm>
              <a:off x="3326860" y="6232642"/>
              <a:ext cx="5739317" cy="6253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B36D7F-3659-E7F9-C0D8-FD71E8C231A8}"/>
                </a:ext>
              </a:extLst>
            </p:cNvPr>
            <p:cNvSpPr/>
            <p:nvPr userDrawn="1"/>
          </p:nvSpPr>
          <p:spPr>
            <a:xfrm>
              <a:off x="9066179" y="5607283"/>
              <a:ext cx="1964988" cy="6253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ABB177-C485-4F7A-5C86-571649008CBF}"/>
                </a:ext>
              </a:extLst>
            </p:cNvPr>
            <p:cNvSpPr/>
            <p:nvPr userDrawn="1"/>
          </p:nvSpPr>
          <p:spPr>
            <a:xfrm>
              <a:off x="11031166" y="4951423"/>
              <a:ext cx="1160834" cy="625358"/>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4CEA95-9C65-79BF-E3AD-AACBD570D444}"/>
                </a:ext>
              </a:extLst>
            </p:cNvPr>
            <p:cNvSpPr/>
            <p:nvPr userDrawn="1"/>
          </p:nvSpPr>
          <p:spPr>
            <a:xfrm>
              <a:off x="-22503" y="5607283"/>
              <a:ext cx="3349363" cy="625358"/>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lide Number Placeholder 5">
            <a:extLst>
              <a:ext uri="{FF2B5EF4-FFF2-40B4-BE49-F238E27FC236}">
                <a16:creationId xmlns:a16="http://schemas.microsoft.com/office/drawing/2014/main" id="{2FCBC122-B956-3497-E425-0DB24035D4BD}"/>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8" name="Footer Placeholder 4">
            <a:extLst>
              <a:ext uri="{FF2B5EF4-FFF2-40B4-BE49-F238E27FC236}">
                <a16:creationId xmlns:a16="http://schemas.microsoft.com/office/drawing/2014/main" id="{9E24EA83-F56B-834D-8F62-7F8A8897DD92}"/>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2463025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TEMENT 06">
    <p:bg>
      <p:bgRef idx="1001">
        <a:schemeClr val="bg1"/>
      </p:bgRef>
    </p:bg>
    <p:spTree>
      <p:nvGrpSpPr>
        <p:cNvPr id="1" name=""/>
        <p:cNvGrpSpPr/>
        <p:nvPr/>
      </p:nvGrpSpPr>
      <p:grpSpPr>
        <a:xfrm>
          <a:off x="0" y="0"/>
          <a:ext cx="0" cy="0"/>
          <a:chOff x="0" y="0"/>
          <a:chExt cx="0" cy="0"/>
        </a:xfrm>
      </p:grpSpPr>
      <p:sp>
        <p:nvSpPr>
          <p:cNvPr id="27" name="Title 15">
            <a:extLst>
              <a:ext uri="{FF2B5EF4-FFF2-40B4-BE49-F238E27FC236}">
                <a16:creationId xmlns:a16="http://schemas.microsoft.com/office/drawing/2014/main" id="{B5A796F7-FB8F-B7C6-7F07-F72E3A1653C3}"/>
              </a:ext>
            </a:extLst>
          </p:cNvPr>
          <p:cNvSpPr>
            <a:spLocks noGrp="1"/>
          </p:cNvSpPr>
          <p:nvPr>
            <p:ph type="title" hasCustomPrompt="1"/>
          </p:nvPr>
        </p:nvSpPr>
        <p:spPr>
          <a:xfrm>
            <a:off x="230982" y="1612518"/>
            <a:ext cx="6056548" cy="2536572"/>
          </a:xfrm>
          <a:prstGeom prst="rect">
            <a:avLst/>
          </a:prstGeom>
        </p:spPr>
        <p:txBody>
          <a:bodyPr lIns="0" tIns="0" rIns="0" bIns="0">
            <a:noAutofit/>
          </a:bodyPr>
          <a:lstStyle>
            <a:lvl1pPr>
              <a:defRPr kumimoji="0" lang="en-US" sz="27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statement here</a:t>
            </a:r>
            <a:endParaRPr lang="en-GB"/>
          </a:p>
        </p:txBody>
      </p:sp>
      <p:sp>
        <p:nvSpPr>
          <p:cNvPr id="13" name="Slide Number Placeholder 5">
            <a:extLst>
              <a:ext uri="{FF2B5EF4-FFF2-40B4-BE49-F238E27FC236}">
                <a16:creationId xmlns:a16="http://schemas.microsoft.com/office/drawing/2014/main" id="{60939717-03B4-5852-F6A3-63D0579609FD}"/>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4" name="Footer Placeholder 4">
            <a:extLst>
              <a:ext uri="{FF2B5EF4-FFF2-40B4-BE49-F238E27FC236}">
                <a16:creationId xmlns:a16="http://schemas.microsoft.com/office/drawing/2014/main" id="{7EF09EEF-BEDE-A87E-9098-F49CA8242930}"/>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800989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IMAGE + TITLE 01">
    <p:bg>
      <p:bgPr>
        <a:solidFill>
          <a:srgbClr val="FFFFFF"/>
        </a:solidFill>
        <a:effectLst/>
      </p:bgPr>
    </p:bg>
    <p:spTree>
      <p:nvGrpSpPr>
        <p:cNvPr id="1" name=""/>
        <p:cNvGrpSpPr/>
        <p:nvPr/>
      </p:nvGrpSpPr>
      <p:grpSpPr>
        <a:xfrm>
          <a:off x="0" y="0"/>
          <a:ext cx="0" cy="0"/>
          <a:chOff x="0" y="0"/>
          <a:chExt cx="0" cy="0"/>
        </a:xfrm>
      </p:grpSpPr>
      <p:sp>
        <p:nvSpPr>
          <p:cNvPr id="25" name="Picture Placeholder 6">
            <a:extLst>
              <a:ext uri="{FF2B5EF4-FFF2-40B4-BE49-F238E27FC236}">
                <a16:creationId xmlns:a16="http://schemas.microsoft.com/office/drawing/2014/main" id="{427C3A3B-874A-B7D9-A19B-A75B7E9CE3D8}"/>
              </a:ext>
            </a:extLst>
          </p:cNvPr>
          <p:cNvSpPr>
            <a:spLocks noGrp="1"/>
          </p:cNvSpPr>
          <p:nvPr>
            <p:ph type="pic" sz="quarter" idx="13"/>
          </p:nvPr>
        </p:nvSpPr>
        <p:spPr>
          <a:xfrm>
            <a:off x="0" y="0"/>
            <a:ext cx="4359210"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572000" y="2206594"/>
            <a:ext cx="4341019" cy="1962419"/>
          </a:xfrm>
          <a:prstGeom prst="rect">
            <a:avLst/>
          </a:prstGeom>
        </p:spPr>
        <p:txBody>
          <a:bodyPr lIns="0" tIns="0" rIns="0" bIns="0">
            <a:noAutofit/>
          </a:bodyPr>
          <a:lstStyle>
            <a:lvl1pPr>
              <a:defRPr kumimoji="0" lang="en-US" sz="405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10" name="Rectangle 9">
            <a:extLst>
              <a:ext uri="{FF2B5EF4-FFF2-40B4-BE49-F238E27FC236}">
                <a16:creationId xmlns:a16="http://schemas.microsoft.com/office/drawing/2014/main" id="{116E2BCF-D2A0-CACE-1EFD-1A0A46A66A50}"/>
              </a:ext>
            </a:extLst>
          </p:cNvPr>
          <p:cNvSpPr/>
          <p:nvPr userDrawn="1"/>
        </p:nvSpPr>
        <p:spPr>
          <a:xfrm>
            <a:off x="4359210" y="1571169"/>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4CCE60-1256-47D2-4A66-993ADD90F03F}"/>
              </a:ext>
            </a:extLst>
          </p:cNvPr>
          <p:cNvSpPr/>
          <p:nvPr userDrawn="1"/>
        </p:nvSpPr>
        <p:spPr>
          <a:xfrm>
            <a:off x="7787676" y="4038997"/>
            <a:ext cx="1356325"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7">
            <a:extLst>
              <a:ext uri="{FF2B5EF4-FFF2-40B4-BE49-F238E27FC236}">
                <a16:creationId xmlns:a16="http://schemas.microsoft.com/office/drawing/2014/main" id="{9BCB207A-8B6C-4910-C74C-6BF84F3FDB55}"/>
              </a:ext>
            </a:extLst>
          </p:cNvPr>
          <p:cNvSpPr>
            <a:spLocks noGrp="1"/>
          </p:cNvSpPr>
          <p:nvPr>
            <p:ph type="body" sz="quarter" idx="10" hasCustomPrompt="1"/>
          </p:nvPr>
        </p:nvSpPr>
        <p:spPr>
          <a:xfrm>
            <a:off x="4561284" y="4253061"/>
            <a:ext cx="4341019" cy="505868"/>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4" name="Slide Number Placeholder 5">
            <a:extLst>
              <a:ext uri="{FF2B5EF4-FFF2-40B4-BE49-F238E27FC236}">
                <a16:creationId xmlns:a16="http://schemas.microsoft.com/office/drawing/2014/main" id="{BA36C9EB-F803-1DF5-BF1E-7421944ED1D0}"/>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2" name="Footer Placeholder 4">
            <a:extLst>
              <a:ext uri="{FF2B5EF4-FFF2-40B4-BE49-F238E27FC236}">
                <a16:creationId xmlns:a16="http://schemas.microsoft.com/office/drawing/2014/main" id="{F4E21F4D-E8E7-8C3E-57AC-161F0EDCFE47}"/>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88608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 TITLE 02">
    <p:bg>
      <p:bgPr>
        <a:solidFill>
          <a:srgbClr val="FFFFFF"/>
        </a:solidFill>
        <a:effectLst/>
      </p:bgPr>
    </p:bg>
    <p:spTree>
      <p:nvGrpSpPr>
        <p:cNvPr id="1" name=""/>
        <p:cNvGrpSpPr/>
        <p:nvPr/>
      </p:nvGrpSpPr>
      <p:grpSpPr>
        <a:xfrm>
          <a:off x="0" y="0"/>
          <a:ext cx="0" cy="0"/>
          <a:chOff x="0" y="0"/>
          <a:chExt cx="0" cy="0"/>
        </a:xfrm>
      </p:grpSpPr>
      <p:sp>
        <p:nvSpPr>
          <p:cNvPr id="25" name="Picture Placeholder 6">
            <a:extLst>
              <a:ext uri="{FF2B5EF4-FFF2-40B4-BE49-F238E27FC236}">
                <a16:creationId xmlns:a16="http://schemas.microsoft.com/office/drawing/2014/main" id="{427C3A3B-874A-B7D9-A19B-A75B7E9CE3D8}"/>
              </a:ext>
            </a:extLst>
          </p:cNvPr>
          <p:cNvSpPr>
            <a:spLocks noGrp="1"/>
          </p:cNvSpPr>
          <p:nvPr>
            <p:ph type="pic" sz="quarter" idx="13"/>
          </p:nvPr>
        </p:nvSpPr>
        <p:spPr>
          <a:xfrm>
            <a:off x="0" y="0"/>
            <a:ext cx="4359210"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572000" y="233362"/>
            <a:ext cx="4341019" cy="1632259"/>
          </a:xfrm>
          <a:prstGeom prst="rect">
            <a:avLst/>
          </a:prstGeom>
        </p:spPr>
        <p:txBody>
          <a:bodyPr lIns="0" tIns="0" rIns="0" bIns="0" anchor="b">
            <a:noAutofit/>
          </a:bodyPr>
          <a:lstStyle>
            <a:lvl1pPr>
              <a:defRPr kumimoji="0" lang="en-US" sz="405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7" name="Rectangle 6">
            <a:extLst>
              <a:ext uri="{FF2B5EF4-FFF2-40B4-BE49-F238E27FC236}">
                <a16:creationId xmlns:a16="http://schemas.microsoft.com/office/drawing/2014/main" id="{4AA4538D-FB64-8805-6594-1813C7B6A492}"/>
              </a:ext>
            </a:extLst>
          </p:cNvPr>
          <p:cNvSpPr/>
          <p:nvPr userDrawn="1"/>
        </p:nvSpPr>
        <p:spPr>
          <a:xfrm>
            <a:off x="4359210" y="3612698"/>
            <a:ext cx="675593"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F165EC-7CCA-7C5B-9F67-B7138AC00CE0}"/>
              </a:ext>
            </a:extLst>
          </p:cNvPr>
          <p:cNvSpPr/>
          <p:nvPr userDrawn="1"/>
        </p:nvSpPr>
        <p:spPr>
          <a:xfrm>
            <a:off x="7787676" y="4628913"/>
            <a:ext cx="1356325"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5E9651A-5BB2-F49B-107B-8F366BC2A81A}"/>
              </a:ext>
            </a:extLst>
          </p:cNvPr>
          <p:cNvSpPr>
            <a:spLocks noGrp="1"/>
          </p:cNvSpPr>
          <p:nvPr>
            <p:ph type="body" sz="quarter" idx="15"/>
          </p:nvPr>
        </p:nvSpPr>
        <p:spPr>
          <a:xfrm>
            <a:off x="5280660" y="2571750"/>
            <a:ext cx="3632359" cy="2187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7">
            <a:extLst>
              <a:ext uri="{FF2B5EF4-FFF2-40B4-BE49-F238E27FC236}">
                <a16:creationId xmlns:a16="http://schemas.microsoft.com/office/drawing/2014/main" id="{840A7F5D-B2AF-BFAA-0B0C-7B97EF5A68FB}"/>
              </a:ext>
            </a:extLst>
          </p:cNvPr>
          <p:cNvSpPr>
            <a:spLocks noGrp="1"/>
          </p:cNvSpPr>
          <p:nvPr>
            <p:ph type="body" sz="quarter" idx="10" hasCustomPrompt="1"/>
          </p:nvPr>
        </p:nvSpPr>
        <p:spPr>
          <a:xfrm>
            <a:off x="4561284" y="1975494"/>
            <a:ext cx="4341019" cy="596256"/>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1" name="Slide Number Placeholder 5">
            <a:extLst>
              <a:ext uri="{FF2B5EF4-FFF2-40B4-BE49-F238E27FC236}">
                <a16:creationId xmlns:a16="http://schemas.microsoft.com/office/drawing/2014/main" id="{D2835398-2DD2-8C62-0936-4AA875AED8A1}"/>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3" name="Footer Placeholder 4">
            <a:extLst>
              <a:ext uri="{FF2B5EF4-FFF2-40B4-BE49-F238E27FC236}">
                <a16:creationId xmlns:a16="http://schemas.microsoft.com/office/drawing/2014/main" id="{817B1737-4D8D-3FFC-8FED-ED11A0C8BF32}"/>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39205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N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6C69-79F5-44DE-AFE9-1CE1EC541B57}"/>
              </a:ext>
            </a:extLst>
          </p:cNvPr>
          <p:cNvSpPr>
            <a:spLocks noGrp="1"/>
          </p:cNvSpPr>
          <p:nvPr>
            <p:ph type="ctrTitle"/>
          </p:nvPr>
        </p:nvSpPr>
        <p:spPr>
          <a:xfrm>
            <a:off x="413147" y="1559295"/>
            <a:ext cx="8371283" cy="1181461"/>
          </a:xfrm>
        </p:spPr>
        <p:txBody>
          <a:bodyPr vert="horz" lIns="0" tIns="0" rIns="0" bIns="0" rtlCol="0" anchor="b">
            <a:noAutofit/>
          </a:bodyPr>
          <a:lstStyle>
            <a:lvl1pPr>
              <a:defRPr lang="en-GB" sz="3600" b="1" dirty="0">
                <a:latin typeface="Verdana" panose="020B0604030504040204" pitchFamily="34" charset="0"/>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20367" y="2915103"/>
            <a:ext cx="8364064" cy="543868"/>
          </a:xfrm>
        </p:spPr>
        <p:txBody>
          <a:bodyPr/>
          <a:lstStyle>
            <a:lvl1pPr marL="0" indent="0" algn="l">
              <a:buNone/>
              <a:defRPr sz="1800">
                <a:solidFill>
                  <a:schemeClr val="tx1"/>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EDA04020-A3FA-44F7-9515-7D49815AF06C}"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pic>
        <p:nvPicPr>
          <p:cNvPr id="8" name="Picture 7" descr="A picture containing text, businesscard, vector graphics&#10;&#10;Description automatically generated">
            <a:extLst>
              <a:ext uri="{FF2B5EF4-FFF2-40B4-BE49-F238E27FC236}">
                <a16:creationId xmlns:a16="http://schemas.microsoft.com/office/drawing/2014/main" id="{DDFA2B65-9FBD-42AD-B84E-D10E49154A02}"/>
              </a:ext>
            </a:extLst>
          </p:cNvPr>
          <p:cNvPicPr>
            <a:picLocks noChangeAspect="1"/>
          </p:cNvPicPr>
          <p:nvPr userDrawn="1"/>
        </p:nvPicPr>
        <p:blipFill>
          <a:blip r:embed="rId2"/>
          <a:stretch>
            <a:fillRect/>
          </a:stretch>
        </p:blipFill>
        <p:spPr>
          <a:xfrm>
            <a:off x="420367" y="294973"/>
            <a:ext cx="897542" cy="983167"/>
          </a:xfrm>
          <a:prstGeom prst="rect">
            <a:avLst/>
          </a:prstGeom>
        </p:spPr>
      </p:pic>
    </p:spTree>
    <p:extLst>
      <p:ext uri="{BB962C8B-B14F-4D97-AF65-F5344CB8AC3E}">
        <p14:creationId xmlns:p14="http://schemas.microsoft.com/office/powerpoint/2010/main" val="2826405841"/>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 TITLE 03">
    <p:bg>
      <p:bgPr>
        <a:solidFill>
          <a:srgbClr val="FFFFFF"/>
        </a:solidFill>
        <a:effectLst/>
      </p:bgPr>
    </p:bg>
    <p:spTree>
      <p:nvGrpSpPr>
        <p:cNvPr id="1" name=""/>
        <p:cNvGrpSpPr/>
        <p:nvPr/>
      </p:nvGrpSpPr>
      <p:grpSpPr>
        <a:xfrm>
          <a:off x="0" y="0"/>
          <a:ext cx="0" cy="0"/>
          <a:chOff x="0" y="0"/>
          <a:chExt cx="0" cy="0"/>
        </a:xfrm>
      </p:grpSpPr>
      <p:sp>
        <p:nvSpPr>
          <p:cNvPr id="25" name="Picture Placeholder 6">
            <a:extLst>
              <a:ext uri="{FF2B5EF4-FFF2-40B4-BE49-F238E27FC236}">
                <a16:creationId xmlns:a16="http://schemas.microsoft.com/office/drawing/2014/main" id="{427C3A3B-874A-B7D9-A19B-A75B7E9CE3D8}"/>
              </a:ext>
            </a:extLst>
          </p:cNvPr>
          <p:cNvSpPr>
            <a:spLocks noGrp="1"/>
          </p:cNvSpPr>
          <p:nvPr>
            <p:ph type="pic" sz="quarter" idx="13"/>
          </p:nvPr>
        </p:nvSpPr>
        <p:spPr>
          <a:xfrm>
            <a:off x="4784790" y="0"/>
            <a:ext cx="4359210"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229791" y="2587943"/>
            <a:ext cx="4341019" cy="1632259"/>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11" name="Rectangle 10">
            <a:extLst>
              <a:ext uri="{FF2B5EF4-FFF2-40B4-BE49-F238E27FC236}">
                <a16:creationId xmlns:a16="http://schemas.microsoft.com/office/drawing/2014/main" id="{F2032D7F-FC01-B8FE-C3AA-228FE1EB106B}"/>
              </a:ext>
            </a:extLst>
          </p:cNvPr>
          <p:cNvSpPr/>
          <p:nvPr userDrawn="1"/>
        </p:nvSpPr>
        <p:spPr>
          <a:xfrm>
            <a:off x="0" y="1571169"/>
            <a:ext cx="675593" cy="13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956F04-B8AF-82AE-879E-DAAD18909368}"/>
              </a:ext>
            </a:extLst>
          </p:cNvPr>
          <p:cNvSpPr/>
          <p:nvPr userDrawn="1"/>
        </p:nvSpPr>
        <p:spPr>
          <a:xfrm>
            <a:off x="3627813" y="4822615"/>
            <a:ext cx="1356325" cy="130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7">
            <a:extLst>
              <a:ext uri="{FF2B5EF4-FFF2-40B4-BE49-F238E27FC236}">
                <a16:creationId xmlns:a16="http://schemas.microsoft.com/office/drawing/2014/main" id="{04DBD405-BED2-999C-8CE6-0457884E9C3D}"/>
              </a:ext>
            </a:extLst>
          </p:cNvPr>
          <p:cNvSpPr>
            <a:spLocks noGrp="1"/>
          </p:cNvSpPr>
          <p:nvPr>
            <p:ph type="body" sz="quarter" idx="10" hasCustomPrompt="1"/>
          </p:nvPr>
        </p:nvSpPr>
        <p:spPr>
          <a:xfrm>
            <a:off x="230982" y="4264236"/>
            <a:ext cx="4341019" cy="494693"/>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0" name="Slide Number Placeholder 5">
            <a:extLst>
              <a:ext uri="{FF2B5EF4-FFF2-40B4-BE49-F238E27FC236}">
                <a16:creationId xmlns:a16="http://schemas.microsoft.com/office/drawing/2014/main" id="{EB64836A-968D-7B3F-10B3-9DC30A6C81C4}"/>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7A13F14D-AA49-3A2F-B9E2-AC26BBCFA8B7}"/>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Tree>
    <p:extLst>
      <p:ext uri="{BB962C8B-B14F-4D97-AF65-F5344CB8AC3E}">
        <p14:creationId xmlns:p14="http://schemas.microsoft.com/office/powerpoint/2010/main" val="414028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 TITLE 04">
    <p:bg>
      <p:bgPr>
        <a:solidFill>
          <a:srgbClr val="FFFFFF"/>
        </a:solidFill>
        <a:effectLst/>
      </p:bgPr>
    </p:bg>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47148E74-3537-D15A-A589-6E8D43857171}"/>
              </a:ext>
            </a:extLst>
          </p:cNvPr>
          <p:cNvSpPr>
            <a:spLocks noGrp="1"/>
          </p:cNvSpPr>
          <p:nvPr>
            <p:ph type="pic" sz="quarter" idx="13"/>
          </p:nvPr>
        </p:nvSpPr>
        <p:spPr>
          <a:xfrm>
            <a:off x="4794217" y="964600"/>
            <a:ext cx="3939881" cy="3214301"/>
          </a:xfrm>
          <a:custGeom>
            <a:avLst/>
            <a:gdLst>
              <a:gd name="connsiteX0" fmla="*/ 0 w 5253174"/>
              <a:gd name="connsiteY0" fmla="*/ 0 h 4285735"/>
              <a:gd name="connsiteX1" fmla="*/ 5253174 w 5253174"/>
              <a:gd name="connsiteY1" fmla="*/ 0 h 4285735"/>
              <a:gd name="connsiteX2" fmla="*/ 5253174 w 5253174"/>
              <a:gd name="connsiteY2" fmla="*/ 4285735 h 4285735"/>
              <a:gd name="connsiteX3" fmla="*/ 0 w 5253174"/>
              <a:gd name="connsiteY3" fmla="*/ 4285735 h 4285735"/>
              <a:gd name="connsiteX4" fmla="*/ 0 w 5253174"/>
              <a:gd name="connsiteY4" fmla="*/ 0 h 4285735"/>
              <a:gd name="connsiteX0" fmla="*/ 0 w 5253174"/>
              <a:gd name="connsiteY0" fmla="*/ 0 h 4285735"/>
              <a:gd name="connsiteX1" fmla="*/ 5253174 w 5253174"/>
              <a:gd name="connsiteY1" fmla="*/ 0 h 4285735"/>
              <a:gd name="connsiteX2" fmla="*/ 5251072 w 5253174"/>
              <a:gd name="connsiteY2" fmla="*/ 4113908 h 4285735"/>
              <a:gd name="connsiteX3" fmla="*/ 5253174 w 5253174"/>
              <a:gd name="connsiteY3" fmla="*/ 4285735 h 4285735"/>
              <a:gd name="connsiteX4" fmla="*/ 0 w 5253174"/>
              <a:gd name="connsiteY4" fmla="*/ 4285735 h 4285735"/>
              <a:gd name="connsiteX5" fmla="*/ 0 w 5253174"/>
              <a:gd name="connsiteY5" fmla="*/ 0 h 4285735"/>
              <a:gd name="connsiteX0" fmla="*/ 0 w 5253174"/>
              <a:gd name="connsiteY0" fmla="*/ 0 h 4285735"/>
              <a:gd name="connsiteX1" fmla="*/ 5253174 w 5253174"/>
              <a:gd name="connsiteY1" fmla="*/ 0 h 4285735"/>
              <a:gd name="connsiteX2" fmla="*/ 5251072 w 5253174"/>
              <a:gd name="connsiteY2" fmla="*/ 4113908 h 4285735"/>
              <a:gd name="connsiteX3" fmla="*/ 5253174 w 5253174"/>
              <a:gd name="connsiteY3" fmla="*/ 4285735 h 4285735"/>
              <a:gd name="connsiteX4" fmla="*/ 2388492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20635 h 4285735"/>
              <a:gd name="connsiteX4" fmla="*/ 2388492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20635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20635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20635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1229 w 5253174"/>
              <a:gd name="connsiteY3" fmla="*/ 412254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 name="connsiteX0" fmla="*/ 0 w 5253174"/>
              <a:gd name="connsiteY0" fmla="*/ 0 h 4285735"/>
              <a:gd name="connsiteX1" fmla="*/ 5253174 w 5253174"/>
              <a:gd name="connsiteY1" fmla="*/ 0 h 4285735"/>
              <a:gd name="connsiteX2" fmla="*/ 5251072 w 5253174"/>
              <a:gd name="connsiteY2" fmla="*/ 4113908 h 4285735"/>
              <a:gd name="connsiteX3" fmla="*/ 2393134 w 5253174"/>
              <a:gd name="connsiteY3" fmla="*/ 4118730 h 4285735"/>
              <a:gd name="connsiteX4" fmla="*/ 2390397 w 5253174"/>
              <a:gd name="connsiteY4" fmla="*/ 4284088 h 4285735"/>
              <a:gd name="connsiteX5" fmla="*/ 0 w 5253174"/>
              <a:gd name="connsiteY5" fmla="*/ 4285735 h 4285735"/>
              <a:gd name="connsiteX6" fmla="*/ 0 w 5253174"/>
              <a:gd name="connsiteY6" fmla="*/ 0 h 428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3174" h="4285735">
                <a:moveTo>
                  <a:pt x="0" y="0"/>
                </a:moveTo>
                <a:lnTo>
                  <a:pt x="5253174" y="0"/>
                </a:lnTo>
                <a:cubicBezTo>
                  <a:pt x="5252473" y="1371303"/>
                  <a:pt x="5251773" y="2742605"/>
                  <a:pt x="5251072" y="4113908"/>
                </a:cubicBezTo>
                <a:lnTo>
                  <a:pt x="2393134" y="4118730"/>
                </a:lnTo>
                <a:cubicBezTo>
                  <a:pt x="2392222" y="4173214"/>
                  <a:pt x="2391309" y="4229604"/>
                  <a:pt x="2390397" y="4284088"/>
                </a:cubicBezTo>
                <a:lnTo>
                  <a:pt x="0" y="4285735"/>
                </a:lnTo>
                <a:lnTo>
                  <a:pt x="0" y="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3" name="Rectangle 12">
            <a:extLst>
              <a:ext uri="{FF2B5EF4-FFF2-40B4-BE49-F238E27FC236}">
                <a16:creationId xmlns:a16="http://schemas.microsoft.com/office/drawing/2014/main" id="{DF0EB9DE-BCC9-AF4C-22CE-1936378CF0CB}"/>
              </a:ext>
            </a:extLst>
          </p:cNvPr>
          <p:cNvSpPr/>
          <p:nvPr userDrawn="1"/>
        </p:nvSpPr>
        <p:spPr>
          <a:xfrm>
            <a:off x="4794216" y="4173453"/>
            <a:ext cx="1793961" cy="1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49DF29-5253-4296-D7C3-CC82A37AF1B8}"/>
              </a:ext>
            </a:extLst>
          </p:cNvPr>
          <p:cNvSpPr/>
          <p:nvPr userDrawn="1"/>
        </p:nvSpPr>
        <p:spPr>
          <a:xfrm>
            <a:off x="6588178" y="4048884"/>
            <a:ext cx="2145920" cy="1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5">
            <a:extLst>
              <a:ext uri="{FF2B5EF4-FFF2-40B4-BE49-F238E27FC236}">
                <a16:creationId xmlns:a16="http://schemas.microsoft.com/office/drawing/2014/main" id="{9BB2F6F7-D0CD-F79B-8571-9604AEB1E751}"/>
              </a:ext>
            </a:extLst>
          </p:cNvPr>
          <p:cNvSpPr>
            <a:spLocks noGrp="1"/>
          </p:cNvSpPr>
          <p:nvPr>
            <p:ph type="title" hasCustomPrompt="1"/>
          </p:nvPr>
        </p:nvSpPr>
        <p:spPr>
          <a:xfrm>
            <a:off x="230982" y="1526245"/>
            <a:ext cx="4359210" cy="866966"/>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19" name="Text Placeholder 17">
            <a:extLst>
              <a:ext uri="{FF2B5EF4-FFF2-40B4-BE49-F238E27FC236}">
                <a16:creationId xmlns:a16="http://schemas.microsoft.com/office/drawing/2014/main" id="{29C5F1EA-57A1-1C5E-0A2A-FBE0169BB0F6}"/>
              </a:ext>
            </a:extLst>
          </p:cNvPr>
          <p:cNvSpPr>
            <a:spLocks noGrp="1"/>
          </p:cNvSpPr>
          <p:nvPr>
            <p:ph type="body" sz="quarter" idx="10" hasCustomPrompt="1"/>
          </p:nvPr>
        </p:nvSpPr>
        <p:spPr>
          <a:xfrm>
            <a:off x="230982" y="2571749"/>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0" name="Slide Number Placeholder 5">
            <a:extLst>
              <a:ext uri="{FF2B5EF4-FFF2-40B4-BE49-F238E27FC236}">
                <a16:creationId xmlns:a16="http://schemas.microsoft.com/office/drawing/2014/main" id="{D16E2EA1-39E1-B08F-0133-803FAC6CA4A1}"/>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1" name="Footer Placeholder 4">
            <a:extLst>
              <a:ext uri="{FF2B5EF4-FFF2-40B4-BE49-F238E27FC236}">
                <a16:creationId xmlns:a16="http://schemas.microsoft.com/office/drawing/2014/main" id="{61780857-F52B-4EB1-D592-C96C3AEE4D50}"/>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135964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 TITLE 05">
    <p:bg>
      <p:bgPr>
        <a:solidFill>
          <a:srgbClr val="FFFFFF"/>
        </a:solidFill>
        <a:effectLst/>
      </p:bgPr>
    </p:bg>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47148E74-3537-D15A-A589-6E8D43857171}"/>
              </a:ext>
            </a:extLst>
          </p:cNvPr>
          <p:cNvSpPr>
            <a:spLocks noGrp="1"/>
          </p:cNvSpPr>
          <p:nvPr>
            <p:ph type="pic" sz="quarter" idx="13"/>
          </p:nvPr>
        </p:nvSpPr>
        <p:spPr>
          <a:xfrm>
            <a:off x="4794216" y="1"/>
            <a:ext cx="4349784" cy="4790180"/>
          </a:xfrm>
          <a:custGeom>
            <a:avLst/>
            <a:gdLst>
              <a:gd name="connsiteX0" fmla="*/ 0 w 5799712"/>
              <a:gd name="connsiteY0" fmla="*/ 0 h 6386907"/>
              <a:gd name="connsiteX1" fmla="*/ 5799712 w 5799712"/>
              <a:gd name="connsiteY1" fmla="*/ 0 h 6386907"/>
              <a:gd name="connsiteX2" fmla="*/ 5799712 w 5799712"/>
              <a:gd name="connsiteY2" fmla="*/ 6386907 h 6386907"/>
              <a:gd name="connsiteX3" fmla="*/ 0 w 5799712"/>
              <a:gd name="connsiteY3" fmla="*/ 6386907 h 6386907"/>
              <a:gd name="connsiteX4" fmla="*/ 0 w 5799712"/>
              <a:gd name="connsiteY4" fmla="*/ 0 h 6386907"/>
              <a:gd name="connsiteX0" fmla="*/ 0 w 5799712"/>
              <a:gd name="connsiteY0" fmla="*/ 0 h 6386907"/>
              <a:gd name="connsiteX1" fmla="*/ 5799712 w 5799712"/>
              <a:gd name="connsiteY1" fmla="*/ 0 h 6386907"/>
              <a:gd name="connsiteX2" fmla="*/ 5799712 w 5799712"/>
              <a:gd name="connsiteY2" fmla="*/ 6386907 h 6386907"/>
              <a:gd name="connsiteX3" fmla="*/ 3298447 w 5799712"/>
              <a:gd name="connsiteY3" fmla="*/ 6385560 h 6386907"/>
              <a:gd name="connsiteX4" fmla="*/ 0 w 5799712"/>
              <a:gd name="connsiteY4" fmla="*/ 6386907 h 6386907"/>
              <a:gd name="connsiteX5" fmla="*/ 0 w 5799712"/>
              <a:gd name="connsiteY5" fmla="*/ 0 h 6386907"/>
              <a:gd name="connsiteX0" fmla="*/ 0 w 5799712"/>
              <a:gd name="connsiteY0" fmla="*/ 0 h 6386907"/>
              <a:gd name="connsiteX1" fmla="*/ 5799712 w 5799712"/>
              <a:gd name="connsiteY1" fmla="*/ 0 h 6386907"/>
              <a:gd name="connsiteX2" fmla="*/ 5799712 w 5799712"/>
              <a:gd name="connsiteY2" fmla="*/ 6216015 h 6386907"/>
              <a:gd name="connsiteX3" fmla="*/ 5799712 w 5799712"/>
              <a:gd name="connsiteY3" fmla="*/ 6386907 h 6386907"/>
              <a:gd name="connsiteX4" fmla="*/ 3298447 w 5799712"/>
              <a:gd name="connsiteY4" fmla="*/ 6385560 h 6386907"/>
              <a:gd name="connsiteX5" fmla="*/ 0 w 5799712"/>
              <a:gd name="connsiteY5" fmla="*/ 6386907 h 6386907"/>
              <a:gd name="connsiteX6" fmla="*/ 0 w 5799712"/>
              <a:gd name="connsiteY6" fmla="*/ 0 h 6386907"/>
              <a:gd name="connsiteX0" fmla="*/ 0 w 5799712"/>
              <a:gd name="connsiteY0" fmla="*/ 0 h 6386907"/>
              <a:gd name="connsiteX1" fmla="*/ 5799712 w 5799712"/>
              <a:gd name="connsiteY1" fmla="*/ 0 h 6386907"/>
              <a:gd name="connsiteX2" fmla="*/ 5799712 w 5799712"/>
              <a:gd name="connsiteY2" fmla="*/ 6216015 h 6386907"/>
              <a:gd name="connsiteX3" fmla="*/ 3306067 w 5799712"/>
              <a:gd name="connsiteY3" fmla="*/ 6217362 h 6386907"/>
              <a:gd name="connsiteX4" fmla="*/ 3298447 w 5799712"/>
              <a:gd name="connsiteY4" fmla="*/ 6385560 h 6386907"/>
              <a:gd name="connsiteX5" fmla="*/ 0 w 5799712"/>
              <a:gd name="connsiteY5" fmla="*/ 6386907 h 6386907"/>
              <a:gd name="connsiteX6" fmla="*/ 0 w 5799712"/>
              <a:gd name="connsiteY6" fmla="*/ 0 h 6386907"/>
              <a:gd name="connsiteX0" fmla="*/ 0 w 5799712"/>
              <a:gd name="connsiteY0" fmla="*/ 0 h 6386907"/>
              <a:gd name="connsiteX1" fmla="*/ 5799712 w 5799712"/>
              <a:gd name="connsiteY1" fmla="*/ 0 h 6386907"/>
              <a:gd name="connsiteX2" fmla="*/ 5799712 w 5799712"/>
              <a:gd name="connsiteY2" fmla="*/ 6216015 h 6386907"/>
              <a:gd name="connsiteX3" fmla="*/ 3306067 w 5799712"/>
              <a:gd name="connsiteY3" fmla="*/ 6217362 h 6386907"/>
              <a:gd name="connsiteX4" fmla="*/ 3304162 w 5799712"/>
              <a:gd name="connsiteY4" fmla="*/ 6385560 h 6386907"/>
              <a:gd name="connsiteX5" fmla="*/ 0 w 5799712"/>
              <a:gd name="connsiteY5" fmla="*/ 6386907 h 6386907"/>
              <a:gd name="connsiteX6" fmla="*/ 0 w 5799712"/>
              <a:gd name="connsiteY6" fmla="*/ 0 h 638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9712" h="6386907">
                <a:moveTo>
                  <a:pt x="0" y="0"/>
                </a:moveTo>
                <a:lnTo>
                  <a:pt x="5799712" y="0"/>
                </a:lnTo>
                <a:lnTo>
                  <a:pt x="5799712" y="6216015"/>
                </a:lnTo>
                <a:lnTo>
                  <a:pt x="3306067" y="6217362"/>
                </a:lnTo>
                <a:lnTo>
                  <a:pt x="3304162" y="6385560"/>
                </a:lnTo>
                <a:lnTo>
                  <a:pt x="0" y="6386907"/>
                </a:lnTo>
                <a:lnTo>
                  <a:pt x="0" y="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3" name="Rectangle 12">
            <a:extLst>
              <a:ext uri="{FF2B5EF4-FFF2-40B4-BE49-F238E27FC236}">
                <a16:creationId xmlns:a16="http://schemas.microsoft.com/office/drawing/2014/main" id="{DF0EB9DE-BCC9-AF4C-22CE-1936378CF0CB}"/>
              </a:ext>
            </a:extLst>
          </p:cNvPr>
          <p:cNvSpPr/>
          <p:nvPr userDrawn="1"/>
        </p:nvSpPr>
        <p:spPr>
          <a:xfrm>
            <a:off x="4794215" y="4790180"/>
            <a:ext cx="2476565" cy="1296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49DF29-5253-4296-D7C3-CC82A37AF1B8}"/>
              </a:ext>
            </a:extLst>
          </p:cNvPr>
          <p:cNvSpPr/>
          <p:nvPr userDrawn="1"/>
        </p:nvSpPr>
        <p:spPr>
          <a:xfrm>
            <a:off x="7270779" y="4660164"/>
            <a:ext cx="1873221" cy="1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5">
            <a:extLst>
              <a:ext uri="{FF2B5EF4-FFF2-40B4-BE49-F238E27FC236}">
                <a16:creationId xmlns:a16="http://schemas.microsoft.com/office/drawing/2014/main" id="{DDCEAD85-175B-812D-4F09-3617E8287193}"/>
              </a:ext>
            </a:extLst>
          </p:cNvPr>
          <p:cNvSpPr>
            <a:spLocks noGrp="1"/>
          </p:cNvSpPr>
          <p:nvPr>
            <p:ph type="title" hasCustomPrompt="1"/>
          </p:nvPr>
        </p:nvSpPr>
        <p:spPr>
          <a:xfrm>
            <a:off x="230982" y="1526245"/>
            <a:ext cx="4359210" cy="866966"/>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Add title here</a:t>
            </a:r>
            <a:endParaRPr lang="en-GB"/>
          </a:p>
        </p:txBody>
      </p:sp>
      <p:sp>
        <p:nvSpPr>
          <p:cNvPr id="10" name="Slide Number Placeholder 5">
            <a:extLst>
              <a:ext uri="{FF2B5EF4-FFF2-40B4-BE49-F238E27FC236}">
                <a16:creationId xmlns:a16="http://schemas.microsoft.com/office/drawing/2014/main" id="{C822A66B-D111-BAEE-7925-E6B172FC5560}"/>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1" name="Text Placeholder 17">
            <a:extLst>
              <a:ext uri="{FF2B5EF4-FFF2-40B4-BE49-F238E27FC236}">
                <a16:creationId xmlns:a16="http://schemas.microsoft.com/office/drawing/2014/main" id="{80653DD1-60BE-802C-52AD-C5BF627A2BAB}"/>
              </a:ext>
            </a:extLst>
          </p:cNvPr>
          <p:cNvSpPr>
            <a:spLocks noGrp="1"/>
          </p:cNvSpPr>
          <p:nvPr>
            <p:ph type="body" sz="quarter" idx="10" hasCustomPrompt="1"/>
          </p:nvPr>
        </p:nvSpPr>
        <p:spPr>
          <a:xfrm>
            <a:off x="230982" y="2571749"/>
            <a:ext cx="4341019" cy="842724"/>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5" name="Footer Placeholder 4">
            <a:extLst>
              <a:ext uri="{FF2B5EF4-FFF2-40B4-BE49-F238E27FC236}">
                <a16:creationId xmlns:a16="http://schemas.microsoft.com/office/drawing/2014/main" id="{D9108AA7-3995-E05E-AEEC-554792A5366D}"/>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78288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 TITLE 06">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C0F328-312F-83F9-6C51-4D8E71A331BA}"/>
              </a:ext>
            </a:extLst>
          </p:cNvPr>
          <p:cNvSpPr/>
          <p:nvPr userDrawn="1"/>
        </p:nvSpPr>
        <p:spPr>
          <a:xfrm>
            <a:off x="5932838" y="4197533"/>
            <a:ext cx="433106" cy="129600"/>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C60298-25FA-F282-012D-C22DE5F13E58}"/>
              </a:ext>
            </a:extLst>
          </p:cNvPr>
          <p:cNvSpPr/>
          <p:nvPr userDrawn="1"/>
        </p:nvSpPr>
        <p:spPr>
          <a:xfrm>
            <a:off x="8223706" y="4628912"/>
            <a:ext cx="920294" cy="129600"/>
          </a:xfrm>
          <a:prstGeom prst="rect">
            <a:avLst/>
          </a:prstGeom>
          <a:solidFill>
            <a:srgbClr val="87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C11919-A1E5-A4DA-2CC7-4404F0CF1529}"/>
              </a:ext>
            </a:extLst>
          </p:cNvPr>
          <p:cNvSpPr/>
          <p:nvPr userDrawn="1"/>
        </p:nvSpPr>
        <p:spPr>
          <a:xfrm>
            <a:off x="7756191" y="3681164"/>
            <a:ext cx="1156283" cy="1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5E5DDBE-ECC3-EA3C-4652-D840A90D0362}"/>
              </a:ext>
            </a:extLst>
          </p:cNvPr>
          <p:cNvSpPr>
            <a:spLocks noGrp="1"/>
          </p:cNvSpPr>
          <p:nvPr>
            <p:ph type="body" sz="quarter" idx="14"/>
          </p:nvPr>
        </p:nvSpPr>
        <p:spPr>
          <a:xfrm>
            <a:off x="219075" y="1699023"/>
            <a:ext cx="2552700" cy="3059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
            <a:extLst>
              <a:ext uri="{FF2B5EF4-FFF2-40B4-BE49-F238E27FC236}">
                <a16:creationId xmlns:a16="http://schemas.microsoft.com/office/drawing/2014/main" id="{22E0D68E-404E-F2C9-0DCF-E459C7A343D3}"/>
              </a:ext>
            </a:extLst>
          </p:cNvPr>
          <p:cNvSpPr>
            <a:spLocks noGrp="1"/>
          </p:cNvSpPr>
          <p:nvPr>
            <p:ph type="body" sz="quarter" idx="15"/>
          </p:nvPr>
        </p:nvSpPr>
        <p:spPr>
          <a:xfrm>
            <a:off x="2955131" y="1699023"/>
            <a:ext cx="2552700" cy="3059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7">
            <a:extLst>
              <a:ext uri="{FF2B5EF4-FFF2-40B4-BE49-F238E27FC236}">
                <a16:creationId xmlns:a16="http://schemas.microsoft.com/office/drawing/2014/main" id="{BFCAF4B3-967E-DAB2-7509-AD02FC78833A}"/>
              </a:ext>
            </a:extLst>
          </p:cNvPr>
          <p:cNvSpPr>
            <a:spLocks noGrp="1"/>
          </p:cNvSpPr>
          <p:nvPr>
            <p:ph type="body" sz="quarter" idx="10" hasCustomPrompt="1"/>
          </p:nvPr>
        </p:nvSpPr>
        <p:spPr>
          <a:xfrm>
            <a:off x="230982" y="1193840"/>
            <a:ext cx="5288756" cy="421362"/>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5" name="Title 4">
            <a:extLst>
              <a:ext uri="{FF2B5EF4-FFF2-40B4-BE49-F238E27FC236}">
                <a16:creationId xmlns:a16="http://schemas.microsoft.com/office/drawing/2014/main" id="{0559233F-2C47-AD49-FCA2-E8B75CBC5BF7}"/>
              </a:ext>
            </a:extLst>
          </p:cNvPr>
          <p:cNvSpPr>
            <a:spLocks noGrp="1"/>
          </p:cNvSpPr>
          <p:nvPr>
            <p:ph type="title"/>
          </p:nvPr>
        </p:nvSpPr>
        <p:spPr>
          <a:xfrm>
            <a:off x="219075" y="233362"/>
            <a:ext cx="5354240" cy="722234"/>
          </a:xfrm>
        </p:spPr>
        <p:txBody>
          <a:bodyPr/>
          <a:lstStyle>
            <a:lvl1pPr>
              <a:defRPr sz="2700"/>
            </a:lvl1pPr>
          </a:lstStyle>
          <a:p>
            <a:r>
              <a:rPr lang="en-US"/>
              <a:t>Click to edit Master title style</a:t>
            </a:r>
            <a:endParaRPr lang="en-GB"/>
          </a:p>
        </p:txBody>
      </p:sp>
    </p:spTree>
    <p:extLst>
      <p:ext uri="{BB962C8B-B14F-4D97-AF65-F5344CB8AC3E}">
        <p14:creationId xmlns:p14="http://schemas.microsoft.com/office/powerpoint/2010/main" val="88355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 TITLE 07">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AA141-5E03-99FF-1A10-430F0BF70132}"/>
              </a:ext>
            </a:extLst>
          </p:cNvPr>
          <p:cNvSpPr>
            <a:spLocks noGrp="1"/>
          </p:cNvSpPr>
          <p:nvPr>
            <p:ph type="title" hasCustomPrompt="1"/>
          </p:nvPr>
        </p:nvSpPr>
        <p:spPr>
          <a:xfrm>
            <a:off x="219075" y="233362"/>
            <a:ext cx="2695576" cy="722234"/>
          </a:xfrm>
        </p:spPr>
        <p:txBody>
          <a:bodyPr/>
          <a:lstStyle>
            <a:lvl1pPr>
              <a:defRPr sz="2700"/>
            </a:lvl1pPr>
          </a:lstStyle>
          <a:p>
            <a:r>
              <a:rPr lang="en-US"/>
              <a:t>Title</a:t>
            </a:r>
            <a:endParaRPr lang="en-GB"/>
          </a:p>
        </p:txBody>
      </p:sp>
      <p:sp>
        <p:nvSpPr>
          <p:cNvPr id="16" name="Text Placeholder 3">
            <a:extLst>
              <a:ext uri="{FF2B5EF4-FFF2-40B4-BE49-F238E27FC236}">
                <a16:creationId xmlns:a16="http://schemas.microsoft.com/office/drawing/2014/main" id="{BC1045C4-5C89-4D6C-C86C-97F9A06A3B33}"/>
              </a:ext>
            </a:extLst>
          </p:cNvPr>
          <p:cNvSpPr>
            <a:spLocks noGrp="1"/>
          </p:cNvSpPr>
          <p:nvPr>
            <p:ph type="body" sz="quarter" idx="14"/>
          </p:nvPr>
        </p:nvSpPr>
        <p:spPr>
          <a:xfrm>
            <a:off x="219076" y="1845241"/>
            <a:ext cx="1983036" cy="2741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41DDA4B0-C738-2E8B-3DC8-390355F6F658}"/>
              </a:ext>
            </a:extLst>
          </p:cNvPr>
          <p:cNvSpPr>
            <a:spLocks noGrp="1"/>
          </p:cNvSpPr>
          <p:nvPr>
            <p:ph type="body" sz="quarter" idx="15"/>
          </p:nvPr>
        </p:nvSpPr>
        <p:spPr>
          <a:xfrm>
            <a:off x="2392885" y="1845241"/>
            <a:ext cx="1983036" cy="2741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17">
            <a:extLst>
              <a:ext uri="{FF2B5EF4-FFF2-40B4-BE49-F238E27FC236}">
                <a16:creationId xmlns:a16="http://schemas.microsoft.com/office/drawing/2014/main" id="{295AFB1C-6F9E-3C76-785A-ED4C101D8A32}"/>
              </a:ext>
            </a:extLst>
          </p:cNvPr>
          <p:cNvSpPr>
            <a:spLocks noGrp="1"/>
          </p:cNvSpPr>
          <p:nvPr>
            <p:ph type="body" sz="quarter" idx="10" hasCustomPrompt="1"/>
          </p:nvPr>
        </p:nvSpPr>
        <p:spPr>
          <a:xfrm>
            <a:off x="230982" y="1277660"/>
            <a:ext cx="4144940" cy="421362"/>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Tree>
    <p:extLst>
      <p:ext uri="{BB962C8B-B14F-4D97-AF65-F5344CB8AC3E}">
        <p14:creationId xmlns:p14="http://schemas.microsoft.com/office/powerpoint/2010/main" val="23361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 TITLE 08">
    <p:bg>
      <p:bgPr>
        <a:solidFill>
          <a:srgbClr val="FFFFFF"/>
        </a:solidFill>
        <a:effectLst/>
      </p:bgPr>
    </p:bg>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9F88A901-EEC5-0493-DE46-E2A1F6379157}"/>
              </a:ext>
            </a:extLst>
          </p:cNvPr>
          <p:cNvSpPr>
            <a:spLocks noGrp="1"/>
          </p:cNvSpPr>
          <p:nvPr>
            <p:ph type="title"/>
          </p:nvPr>
        </p:nvSpPr>
        <p:spPr>
          <a:xfrm>
            <a:off x="4289993" y="1300666"/>
            <a:ext cx="4623026" cy="654986"/>
          </a:xfrm>
          <a:prstGeom prst="rect">
            <a:avLst/>
          </a:prstGeom>
        </p:spPr>
        <p:txBody>
          <a:bodyPr lIns="0" tIns="0" rIns="0" bIns="0">
            <a:noAutofit/>
          </a:bodyPr>
          <a:lstStyle>
            <a:lvl1pPr>
              <a:defRPr kumimoji="0" lang="en-US" sz="27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10" name="Picture Placeholder 6">
            <a:extLst>
              <a:ext uri="{FF2B5EF4-FFF2-40B4-BE49-F238E27FC236}">
                <a16:creationId xmlns:a16="http://schemas.microsoft.com/office/drawing/2014/main" id="{21864DF7-2808-A507-8D5A-2FD007AA4327}"/>
              </a:ext>
            </a:extLst>
          </p:cNvPr>
          <p:cNvSpPr>
            <a:spLocks noGrp="1"/>
          </p:cNvSpPr>
          <p:nvPr>
            <p:ph type="pic" sz="quarter" idx="13"/>
          </p:nvPr>
        </p:nvSpPr>
        <p:spPr>
          <a:xfrm>
            <a:off x="0" y="0"/>
            <a:ext cx="3909848"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4" name="Rectangle 13">
            <a:extLst>
              <a:ext uri="{FF2B5EF4-FFF2-40B4-BE49-F238E27FC236}">
                <a16:creationId xmlns:a16="http://schemas.microsoft.com/office/drawing/2014/main" id="{6D715922-5A32-72E1-10D3-F7A95BF9B1BE}"/>
              </a:ext>
            </a:extLst>
          </p:cNvPr>
          <p:cNvSpPr/>
          <p:nvPr userDrawn="1"/>
        </p:nvSpPr>
        <p:spPr>
          <a:xfrm>
            <a:off x="4293295" y="883948"/>
            <a:ext cx="1156283" cy="130016"/>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589C69-733D-1295-6451-EB2825530D4C}"/>
              </a:ext>
            </a:extLst>
          </p:cNvPr>
          <p:cNvSpPr/>
          <p:nvPr userDrawn="1"/>
        </p:nvSpPr>
        <p:spPr>
          <a:xfrm>
            <a:off x="8429759" y="883948"/>
            <a:ext cx="483260"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E588A7-0529-444D-483E-8D2D12D75A9F}"/>
              </a:ext>
            </a:extLst>
          </p:cNvPr>
          <p:cNvSpPr/>
          <p:nvPr userDrawn="1"/>
        </p:nvSpPr>
        <p:spPr>
          <a:xfrm>
            <a:off x="4289992" y="4628913"/>
            <a:ext cx="1159586" cy="130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B56C8339-A525-7C70-77ED-2855A1281AAA}"/>
              </a:ext>
            </a:extLst>
          </p:cNvPr>
          <p:cNvSpPr>
            <a:spLocks noGrp="1"/>
          </p:cNvSpPr>
          <p:nvPr>
            <p:ph type="sldNum" sz="quarter" idx="14"/>
          </p:nvPr>
        </p:nvSpPr>
        <p:spPr>
          <a:xfrm>
            <a:off x="8800147" y="231695"/>
            <a:ext cx="273845" cy="152876"/>
          </a:xfrm>
        </p:spPr>
        <p:txBody>
          <a:bodyPr/>
          <a:lstStyle/>
          <a:p>
            <a:fld id="{BC5033AD-2A2E-4B40-820E-C0C238FC5E2C}" type="slidenum">
              <a:rPr lang="en-GB" smtClean="0"/>
              <a:t>‹#›</a:t>
            </a:fld>
            <a:endParaRPr lang="en-GB"/>
          </a:p>
        </p:txBody>
      </p:sp>
      <p:sp>
        <p:nvSpPr>
          <p:cNvPr id="21" name="Text Placeholder 3">
            <a:extLst>
              <a:ext uri="{FF2B5EF4-FFF2-40B4-BE49-F238E27FC236}">
                <a16:creationId xmlns:a16="http://schemas.microsoft.com/office/drawing/2014/main" id="{66B020DA-474E-03C8-C593-DD5579BAC029}"/>
              </a:ext>
            </a:extLst>
          </p:cNvPr>
          <p:cNvSpPr>
            <a:spLocks noGrp="1"/>
          </p:cNvSpPr>
          <p:nvPr>
            <p:ph type="body" sz="quarter" idx="16"/>
          </p:nvPr>
        </p:nvSpPr>
        <p:spPr>
          <a:xfrm>
            <a:off x="5913120" y="2283107"/>
            <a:ext cx="2999899" cy="2303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Footer Placeholder 4">
            <a:extLst>
              <a:ext uri="{FF2B5EF4-FFF2-40B4-BE49-F238E27FC236}">
                <a16:creationId xmlns:a16="http://schemas.microsoft.com/office/drawing/2014/main" id="{C3790580-7959-50FB-44A1-A129DC768ADD}"/>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363307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 TITLE 09">
    <p:bg>
      <p:bgPr>
        <a:solidFill>
          <a:srgbClr val="FFFFFF"/>
        </a:solidFill>
        <a:effectLst/>
      </p:bgPr>
    </p:bg>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9F88A901-EEC5-0493-DE46-E2A1F6379157}"/>
              </a:ext>
            </a:extLst>
          </p:cNvPr>
          <p:cNvSpPr>
            <a:spLocks noGrp="1"/>
          </p:cNvSpPr>
          <p:nvPr>
            <p:ph type="title"/>
          </p:nvPr>
        </p:nvSpPr>
        <p:spPr>
          <a:xfrm>
            <a:off x="219076" y="931795"/>
            <a:ext cx="4352924" cy="1079885"/>
          </a:xfrm>
          <a:prstGeom prst="rect">
            <a:avLst/>
          </a:prstGeom>
        </p:spPr>
        <p:txBody>
          <a:bodyPr lIns="0" tIns="0" rIns="0" bIns="0">
            <a:noAutofit/>
          </a:bodyPr>
          <a:lstStyle>
            <a:lvl1pPr>
              <a:defRPr kumimoji="0" lang="en-US" sz="27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10" name="Picture Placeholder 6">
            <a:extLst>
              <a:ext uri="{FF2B5EF4-FFF2-40B4-BE49-F238E27FC236}">
                <a16:creationId xmlns:a16="http://schemas.microsoft.com/office/drawing/2014/main" id="{21864DF7-2808-A507-8D5A-2FD007AA4327}"/>
              </a:ext>
            </a:extLst>
          </p:cNvPr>
          <p:cNvSpPr>
            <a:spLocks noGrp="1"/>
          </p:cNvSpPr>
          <p:nvPr>
            <p:ph type="pic" sz="quarter" idx="13"/>
          </p:nvPr>
        </p:nvSpPr>
        <p:spPr>
          <a:xfrm>
            <a:off x="5091546" y="0"/>
            <a:ext cx="4052454" cy="5143500"/>
          </a:xfrm>
          <a:prstGeom prst="rect">
            <a:avLst/>
          </a:pr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14" name="Rectangle 13">
            <a:extLst>
              <a:ext uri="{FF2B5EF4-FFF2-40B4-BE49-F238E27FC236}">
                <a16:creationId xmlns:a16="http://schemas.microsoft.com/office/drawing/2014/main" id="{6D715922-5A32-72E1-10D3-F7A95BF9B1BE}"/>
              </a:ext>
            </a:extLst>
          </p:cNvPr>
          <p:cNvSpPr/>
          <p:nvPr userDrawn="1"/>
        </p:nvSpPr>
        <p:spPr>
          <a:xfrm>
            <a:off x="219076" y="469984"/>
            <a:ext cx="1156283" cy="130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251A9F-E47F-B5D9-ADC4-A4E7F52ADB2B}"/>
              </a:ext>
            </a:extLst>
          </p:cNvPr>
          <p:cNvSpPr/>
          <p:nvPr userDrawn="1"/>
        </p:nvSpPr>
        <p:spPr>
          <a:xfrm>
            <a:off x="219076" y="4628913"/>
            <a:ext cx="1156283" cy="130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E573967C-CDC8-E410-8FD0-748643279684}"/>
              </a:ext>
            </a:extLst>
          </p:cNvPr>
          <p:cNvSpPr>
            <a:spLocks noGrp="1"/>
          </p:cNvSpPr>
          <p:nvPr>
            <p:ph type="body" sz="quarter" idx="15"/>
          </p:nvPr>
        </p:nvSpPr>
        <p:spPr>
          <a:xfrm>
            <a:off x="219076" y="2283107"/>
            <a:ext cx="2060475" cy="2303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
            <a:extLst>
              <a:ext uri="{FF2B5EF4-FFF2-40B4-BE49-F238E27FC236}">
                <a16:creationId xmlns:a16="http://schemas.microsoft.com/office/drawing/2014/main" id="{651FB1F0-DA84-648E-E165-2966B725BF8F}"/>
              </a:ext>
            </a:extLst>
          </p:cNvPr>
          <p:cNvSpPr>
            <a:spLocks noGrp="1"/>
          </p:cNvSpPr>
          <p:nvPr>
            <p:ph type="body" sz="quarter" idx="16"/>
          </p:nvPr>
        </p:nvSpPr>
        <p:spPr>
          <a:xfrm>
            <a:off x="2511525" y="2283107"/>
            <a:ext cx="2060475" cy="2303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lide Number Placeholder 5">
            <a:extLst>
              <a:ext uri="{FF2B5EF4-FFF2-40B4-BE49-F238E27FC236}">
                <a16:creationId xmlns:a16="http://schemas.microsoft.com/office/drawing/2014/main" id="{7C65B612-F99F-6BBD-179E-04DAF9A13741}"/>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3" name="Footer Placeholder 4">
            <a:extLst>
              <a:ext uri="{FF2B5EF4-FFF2-40B4-BE49-F238E27FC236}">
                <a16:creationId xmlns:a16="http://schemas.microsoft.com/office/drawing/2014/main" id="{97A3CD8A-88FC-6DF5-AD44-59FE669AFE85}"/>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380407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A6287570-9E87-EFB1-CA8D-EDD3D312B033}"/>
              </a:ext>
            </a:extLst>
          </p:cNvPr>
          <p:cNvSpPr>
            <a:spLocks noGrp="1"/>
          </p:cNvSpPr>
          <p:nvPr>
            <p:ph type="pic" sz="quarter" idx="13"/>
          </p:nvPr>
        </p:nvSpPr>
        <p:spPr>
          <a:xfrm>
            <a:off x="-16878" y="-1279"/>
            <a:ext cx="9159449" cy="4760683"/>
          </a:xfrm>
          <a:custGeom>
            <a:avLst/>
            <a:gdLst>
              <a:gd name="connsiteX0" fmla="*/ 0 w 12214503"/>
              <a:gd name="connsiteY0" fmla="*/ 0 h 6345238"/>
              <a:gd name="connsiteX1" fmla="*/ 12214503 w 12214503"/>
              <a:gd name="connsiteY1" fmla="*/ 0 h 6345238"/>
              <a:gd name="connsiteX2" fmla="*/ 12214503 w 12214503"/>
              <a:gd name="connsiteY2" fmla="*/ 6345238 h 6345238"/>
              <a:gd name="connsiteX3" fmla="*/ 0 w 12214503"/>
              <a:gd name="connsiteY3" fmla="*/ 6345238 h 6345238"/>
              <a:gd name="connsiteX4" fmla="*/ 0 w 12214503"/>
              <a:gd name="connsiteY4" fmla="*/ 0 h 6345238"/>
              <a:gd name="connsiteX0" fmla="*/ 0 w 12214503"/>
              <a:gd name="connsiteY0" fmla="*/ 0 h 6354500"/>
              <a:gd name="connsiteX1" fmla="*/ 12214503 w 12214503"/>
              <a:gd name="connsiteY1" fmla="*/ 0 h 6354500"/>
              <a:gd name="connsiteX2" fmla="*/ 12214503 w 12214503"/>
              <a:gd name="connsiteY2" fmla="*/ 6345238 h 6354500"/>
              <a:gd name="connsiteX3" fmla="*/ 3379161 w 12214503"/>
              <a:gd name="connsiteY3" fmla="*/ 6354500 h 6354500"/>
              <a:gd name="connsiteX4" fmla="*/ 0 w 12214503"/>
              <a:gd name="connsiteY4" fmla="*/ 6345238 h 6354500"/>
              <a:gd name="connsiteX5" fmla="*/ 0 w 12214503"/>
              <a:gd name="connsiteY5"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3310581 w 12214503"/>
              <a:gd name="connsiteY3" fmla="*/ 6354500 h 6354500"/>
              <a:gd name="connsiteX4" fmla="*/ 0 w 12214503"/>
              <a:gd name="connsiteY4" fmla="*/ 6345238 h 6354500"/>
              <a:gd name="connsiteX5" fmla="*/ 0 w 12214503"/>
              <a:gd name="connsiteY5" fmla="*/ 0 h 6354500"/>
              <a:gd name="connsiteX0" fmla="*/ 0 w 12214503"/>
              <a:gd name="connsiteY0" fmla="*/ 0 h 6355079"/>
              <a:gd name="connsiteX1" fmla="*/ 12214503 w 12214503"/>
              <a:gd name="connsiteY1" fmla="*/ 0 h 6355079"/>
              <a:gd name="connsiteX2" fmla="*/ 12214503 w 12214503"/>
              <a:gd name="connsiteY2" fmla="*/ 6345238 h 6355079"/>
              <a:gd name="connsiteX3" fmla="*/ 3325773 w 12214503"/>
              <a:gd name="connsiteY3" fmla="*/ 6355079 h 6355079"/>
              <a:gd name="connsiteX4" fmla="*/ 3310581 w 12214503"/>
              <a:gd name="connsiteY4" fmla="*/ 6354500 h 6355079"/>
              <a:gd name="connsiteX5" fmla="*/ 0 w 12214503"/>
              <a:gd name="connsiteY5" fmla="*/ 6345238 h 6355079"/>
              <a:gd name="connsiteX6" fmla="*/ 0 w 12214503"/>
              <a:gd name="connsiteY6" fmla="*/ 0 h 6355079"/>
              <a:gd name="connsiteX0" fmla="*/ 0 w 12214503"/>
              <a:gd name="connsiteY0" fmla="*/ 0 h 6355079"/>
              <a:gd name="connsiteX1" fmla="*/ 12214503 w 12214503"/>
              <a:gd name="connsiteY1" fmla="*/ 0 h 6355079"/>
              <a:gd name="connsiteX2" fmla="*/ 12214503 w 12214503"/>
              <a:gd name="connsiteY2" fmla="*/ 6345238 h 6355079"/>
              <a:gd name="connsiteX3" fmla="*/ 3325773 w 12214503"/>
              <a:gd name="connsiteY3" fmla="*/ 6355079 h 6355079"/>
              <a:gd name="connsiteX4" fmla="*/ 3310581 w 12214503"/>
              <a:gd name="connsiteY4" fmla="*/ 6354500 h 6355079"/>
              <a:gd name="connsiteX5" fmla="*/ 0 w 12214503"/>
              <a:gd name="connsiteY5" fmla="*/ 6345238 h 6355079"/>
              <a:gd name="connsiteX6" fmla="*/ 0 w 12214503"/>
              <a:gd name="connsiteY6" fmla="*/ 0 h 6355079"/>
              <a:gd name="connsiteX0" fmla="*/ 0 w 12214503"/>
              <a:gd name="connsiteY0" fmla="*/ 0 h 6354500"/>
              <a:gd name="connsiteX1" fmla="*/ 12214503 w 12214503"/>
              <a:gd name="connsiteY1" fmla="*/ 0 h 6354500"/>
              <a:gd name="connsiteX2" fmla="*/ 12214503 w 12214503"/>
              <a:gd name="connsiteY2" fmla="*/ 6345238 h 6354500"/>
              <a:gd name="connsiteX3" fmla="*/ 3323868 w 12214503"/>
              <a:gd name="connsiteY3" fmla="*/ 6351269 h 6354500"/>
              <a:gd name="connsiteX4" fmla="*/ 3310581 w 12214503"/>
              <a:gd name="connsiteY4" fmla="*/ 6354500 h 6354500"/>
              <a:gd name="connsiteX5" fmla="*/ 0 w 12214503"/>
              <a:gd name="connsiteY5" fmla="*/ 6345238 h 6354500"/>
              <a:gd name="connsiteX6" fmla="*/ 0 w 12214503"/>
              <a:gd name="connsiteY6"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3323868 w 12214503"/>
              <a:gd name="connsiteY4" fmla="*/ 6351269 h 6354500"/>
              <a:gd name="connsiteX5" fmla="*/ 3310581 w 12214503"/>
              <a:gd name="connsiteY5" fmla="*/ 6354500 h 6354500"/>
              <a:gd name="connsiteX6" fmla="*/ 0 w 12214503"/>
              <a:gd name="connsiteY6" fmla="*/ 6345238 h 6354500"/>
              <a:gd name="connsiteX7" fmla="*/ 0 w 12214503"/>
              <a:gd name="connsiteY7"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26223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26223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23868 w 12214503"/>
              <a:gd name="connsiteY5" fmla="*/ 635126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4672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1624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1370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12154 h 6354500"/>
              <a:gd name="connsiteX5" fmla="*/ 331116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29354 h 6354500"/>
              <a:gd name="connsiteX5" fmla="*/ 3311168 w 12214503"/>
              <a:gd name="connsiteY5" fmla="*/ 5815329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4503 w 12214503"/>
              <a:gd name="connsiteY2" fmla="*/ 6345238 h 6354500"/>
              <a:gd name="connsiteX3" fmla="*/ 6947178 w 12214503"/>
              <a:gd name="connsiteY3" fmla="*/ 6349364 h 6354500"/>
              <a:gd name="connsiteX4" fmla="*/ 6943368 w 12214503"/>
              <a:gd name="connsiteY4" fmla="*/ 5829354 h 6354500"/>
              <a:gd name="connsiteX5" fmla="*/ 3311168 w 12214503"/>
              <a:gd name="connsiteY5" fmla="*/ 5828707 h 6354500"/>
              <a:gd name="connsiteX6" fmla="*/ 3310581 w 12214503"/>
              <a:gd name="connsiteY6" fmla="*/ 6354500 h 6354500"/>
              <a:gd name="connsiteX7" fmla="*/ 0 w 12214503"/>
              <a:gd name="connsiteY7" fmla="*/ 6345238 h 6354500"/>
              <a:gd name="connsiteX8" fmla="*/ 0 w 12214503"/>
              <a:gd name="connsiteY8"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12214503 w 12214503"/>
              <a:gd name="connsiteY3" fmla="*/ 6345238 h 6354500"/>
              <a:gd name="connsiteX4" fmla="*/ 6947178 w 12214503"/>
              <a:gd name="connsiteY4" fmla="*/ 6349364 h 6354500"/>
              <a:gd name="connsiteX5" fmla="*/ 6943368 w 12214503"/>
              <a:gd name="connsiteY5" fmla="*/ 5829354 h 6354500"/>
              <a:gd name="connsiteX6" fmla="*/ 3311168 w 12214503"/>
              <a:gd name="connsiteY6" fmla="*/ 5828707 h 6354500"/>
              <a:gd name="connsiteX7" fmla="*/ 3310581 w 12214503"/>
              <a:gd name="connsiteY7" fmla="*/ 6354500 h 6354500"/>
              <a:gd name="connsiteX8" fmla="*/ 0 w 12214503"/>
              <a:gd name="connsiteY8" fmla="*/ 6345238 h 6354500"/>
              <a:gd name="connsiteX9" fmla="*/ 0 w 12214503"/>
              <a:gd name="connsiteY9"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12214503 w 12214503"/>
              <a:gd name="connsiteY3" fmla="*/ 6345238 h 6354500"/>
              <a:gd name="connsiteX4" fmla="*/ 7813953 w 12214503"/>
              <a:gd name="connsiteY4" fmla="*/ 6348648 h 6354500"/>
              <a:gd name="connsiteX5" fmla="*/ 6947178 w 12214503"/>
              <a:gd name="connsiteY5" fmla="*/ 6349364 h 6354500"/>
              <a:gd name="connsiteX6" fmla="*/ 6943368 w 12214503"/>
              <a:gd name="connsiteY6" fmla="*/ 5829354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7802523 w 12214503"/>
              <a:gd name="connsiteY3" fmla="*/ 5829243 h 6354500"/>
              <a:gd name="connsiteX4" fmla="*/ 7813953 w 12214503"/>
              <a:gd name="connsiteY4" fmla="*/ 6348648 h 6354500"/>
              <a:gd name="connsiteX5" fmla="*/ 6947178 w 12214503"/>
              <a:gd name="connsiteY5" fmla="*/ 6349364 h 6354500"/>
              <a:gd name="connsiteX6" fmla="*/ 6943368 w 12214503"/>
              <a:gd name="connsiteY6" fmla="*/ 5829354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7802523 w 12214503"/>
              <a:gd name="connsiteY3" fmla="*/ 5829243 h 6354500"/>
              <a:gd name="connsiteX4" fmla="*/ 7813953 w 12214503"/>
              <a:gd name="connsiteY4" fmla="*/ 6352471 h 6354500"/>
              <a:gd name="connsiteX5" fmla="*/ 6947178 w 12214503"/>
              <a:gd name="connsiteY5" fmla="*/ 6349364 h 6354500"/>
              <a:gd name="connsiteX6" fmla="*/ 6943368 w 12214503"/>
              <a:gd name="connsiteY6" fmla="*/ 5829354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7819668 w 12214503"/>
              <a:gd name="connsiteY3" fmla="*/ 5815866 h 6354500"/>
              <a:gd name="connsiteX4" fmla="*/ 7813953 w 12214503"/>
              <a:gd name="connsiteY4" fmla="*/ 6352471 h 6354500"/>
              <a:gd name="connsiteX5" fmla="*/ 6947178 w 12214503"/>
              <a:gd name="connsiteY5" fmla="*/ 6349364 h 6354500"/>
              <a:gd name="connsiteX6" fmla="*/ 6943368 w 12214503"/>
              <a:gd name="connsiteY6" fmla="*/ 5829354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4503"/>
              <a:gd name="connsiteY0" fmla="*/ 0 h 6354500"/>
              <a:gd name="connsiteX1" fmla="*/ 12214503 w 12214503"/>
              <a:gd name="connsiteY1" fmla="*/ 0 h 6354500"/>
              <a:gd name="connsiteX2" fmla="*/ 12210693 w 12214503"/>
              <a:gd name="connsiteY2" fmla="*/ 5828831 h 6354500"/>
              <a:gd name="connsiteX3" fmla="*/ 7819668 w 12214503"/>
              <a:gd name="connsiteY3" fmla="*/ 5815866 h 6354500"/>
              <a:gd name="connsiteX4" fmla="*/ 7813953 w 12214503"/>
              <a:gd name="connsiteY4" fmla="*/ 6352471 h 6354500"/>
              <a:gd name="connsiteX5" fmla="*/ 6947178 w 12214503"/>
              <a:gd name="connsiteY5" fmla="*/ 6349364 h 6354500"/>
              <a:gd name="connsiteX6" fmla="*/ 6943368 w 12214503"/>
              <a:gd name="connsiteY6" fmla="*/ 5815976 h 6354500"/>
              <a:gd name="connsiteX7" fmla="*/ 3311168 w 12214503"/>
              <a:gd name="connsiteY7" fmla="*/ 5828707 h 6354500"/>
              <a:gd name="connsiteX8" fmla="*/ 3310581 w 12214503"/>
              <a:gd name="connsiteY8" fmla="*/ 6354500 h 6354500"/>
              <a:gd name="connsiteX9" fmla="*/ 0 w 12214503"/>
              <a:gd name="connsiteY9" fmla="*/ 6345238 h 6354500"/>
              <a:gd name="connsiteX10" fmla="*/ 0 w 12214503"/>
              <a:gd name="connsiteY10" fmla="*/ 0 h 6354500"/>
              <a:gd name="connsiteX0" fmla="*/ 0 w 12212598"/>
              <a:gd name="connsiteY0" fmla="*/ 9555 h 6364055"/>
              <a:gd name="connsiteX1" fmla="*/ 12212598 w 12212598"/>
              <a:gd name="connsiteY1" fmla="*/ 0 h 6364055"/>
              <a:gd name="connsiteX2" fmla="*/ 12210693 w 12212598"/>
              <a:gd name="connsiteY2" fmla="*/ 5838386 h 6364055"/>
              <a:gd name="connsiteX3" fmla="*/ 7819668 w 12212598"/>
              <a:gd name="connsiteY3" fmla="*/ 5825421 h 6364055"/>
              <a:gd name="connsiteX4" fmla="*/ 7813953 w 12212598"/>
              <a:gd name="connsiteY4" fmla="*/ 6362026 h 6364055"/>
              <a:gd name="connsiteX5" fmla="*/ 6947178 w 12212598"/>
              <a:gd name="connsiteY5" fmla="*/ 6358919 h 6364055"/>
              <a:gd name="connsiteX6" fmla="*/ 6943368 w 12212598"/>
              <a:gd name="connsiteY6" fmla="*/ 5825531 h 6364055"/>
              <a:gd name="connsiteX7" fmla="*/ 3311168 w 12212598"/>
              <a:gd name="connsiteY7" fmla="*/ 5838262 h 6364055"/>
              <a:gd name="connsiteX8" fmla="*/ 3310581 w 12212598"/>
              <a:gd name="connsiteY8" fmla="*/ 6364055 h 6364055"/>
              <a:gd name="connsiteX9" fmla="*/ 0 w 12212598"/>
              <a:gd name="connsiteY9" fmla="*/ 6354793 h 6364055"/>
              <a:gd name="connsiteX10" fmla="*/ 0 w 12212598"/>
              <a:gd name="connsiteY10" fmla="*/ 9555 h 6364055"/>
              <a:gd name="connsiteX0" fmla="*/ 13335 w 12212598"/>
              <a:gd name="connsiteY0" fmla="*/ 0 h 6367877"/>
              <a:gd name="connsiteX1" fmla="*/ 12212598 w 12212598"/>
              <a:gd name="connsiteY1" fmla="*/ 3822 h 6367877"/>
              <a:gd name="connsiteX2" fmla="*/ 12210693 w 12212598"/>
              <a:gd name="connsiteY2" fmla="*/ 5842208 h 6367877"/>
              <a:gd name="connsiteX3" fmla="*/ 7819668 w 12212598"/>
              <a:gd name="connsiteY3" fmla="*/ 5829243 h 6367877"/>
              <a:gd name="connsiteX4" fmla="*/ 7813953 w 12212598"/>
              <a:gd name="connsiteY4" fmla="*/ 6365848 h 6367877"/>
              <a:gd name="connsiteX5" fmla="*/ 6947178 w 12212598"/>
              <a:gd name="connsiteY5" fmla="*/ 6362741 h 6367877"/>
              <a:gd name="connsiteX6" fmla="*/ 6943368 w 12212598"/>
              <a:gd name="connsiteY6" fmla="*/ 5829353 h 6367877"/>
              <a:gd name="connsiteX7" fmla="*/ 3311168 w 12212598"/>
              <a:gd name="connsiteY7" fmla="*/ 5842084 h 6367877"/>
              <a:gd name="connsiteX8" fmla="*/ 3310581 w 12212598"/>
              <a:gd name="connsiteY8" fmla="*/ 6367877 h 6367877"/>
              <a:gd name="connsiteX9" fmla="*/ 0 w 12212598"/>
              <a:gd name="connsiteY9" fmla="*/ 6358615 h 6367877"/>
              <a:gd name="connsiteX10" fmla="*/ 13335 w 12212598"/>
              <a:gd name="connsiteY10" fmla="*/ 0 h 6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2598" h="6367877">
                <a:moveTo>
                  <a:pt x="13335" y="0"/>
                </a:moveTo>
                <a:lnTo>
                  <a:pt x="12212598" y="3822"/>
                </a:lnTo>
                <a:lnTo>
                  <a:pt x="12210693" y="5842208"/>
                </a:lnTo>
                <a:lnTo>
                  <a:pt x="7819668" y="5829243"/>
                </a:lnTo>
                <a:lnTo>
                  <a:pt x="7813953" y="6365848"/>
                </a:lnTo>
                <a:lnTo>
                  <a:pt x="6947178" y="6362741"/>
                </a:lnTo>
                <a:cubicBezTo>
                  <a:pt x="6944638" y="5868711"/>
                  <a:pt x="6949718" y="6340528"/>
                  <a:pt x="6943368" y="5829353"/>
                </a:cubicBezTo>
                <a:lnTo>
                  <a:pt x="3311168" y="5842084"/>
                </a:lnTo>
                <a:cubicBezTo>
                  <a:pt x="3310126" y="6021808"/>
                  <a:pt x="3311623" y="6188153"/>
                  <a:pt x="3310581" y="6367877"/>
                </a:cubicBezTo>
                <a:lnTo>
                  <a:pt x="0" y="6358615"/>
                </a:lnTo>
                <a:lnTo>
                  <a:pt x="13335" y="0"/>
                </a:lnTo>
                <a:close/>
              </a:path>
            </a:pathLst>
          </a:custGeom>
          <a:solidFill>
            <a:schemeClr val="bg1">
              <a:lumMod val="95000"/>
            </a:schemeClr>
          </a:solidFill>
        </p:spPr>
        <p:txBody>
          <a:bodyPr/>
          <a:lstStyle>
            <a:lvl1pPr>
              <a:defRPr b="0" i="0">
                <a:solidFill>
                  <a:schemeClr val="bg1"/>
                </a:solidFill>
                <a:latin typeface="BT Group Headline" panose="020B0603020203020204" pitchFamily="34" charset="0"/>
              </a:defRPr>
            </a:lvl1pPr>
          </a:lstStyle>
          <a:p>
            <a:r>
              <a:rPr lang="en-US"/>
              <a:t>Click icon to add picture</a:t>
            </a:r>
            <a:endParaRPr lang="en-GB"/>
          </a:p>
        </p:txBody>
      </p:sp>
      <p:grpSp>
        <p:nvGrpSpPr>
          <p:cNvPr id="2" name="Group 1">
            <a:extLst>
              <a:ext uri="{FF2B5EF4-FFF2-40B4-BE49-F238E27FC236}">
                <a16:creationId xmlns:a16="http://schemas.microsoft.com/office/drawing/2014/main" id="{C281C3DF-6ADB-1E9F-96CF-D68CD1028E1F}"/>
              </a:ext>
            </a:extLst>
          </p:cNvPr>
          <p:cNvGrpSpPr/>
          <p:nvPr userDrawn="1"/>
        </p:nvGrpSpPr>
        <p:grpSpPr>
          <a:xfrm>
            <a:off x="-40400" y="4357870"/>
            <a:ext cx="9184400" cy="787016"/>
            <a:chOff x="-53867" y="5965826"/>
            <a:chExt cx="12245867" cy="893746"/>
          </a:xfrm>
        </p:grpSpPr>
        <p:sp>
          <p:nvSpPr>
            <p:cNvPr id="24" name="Rectangle 23">
              <a:extLst>
                <a:ext uri="{FF2B5EF4-FFF2-40B4-BE49-F238E27FC236}">
                  <a16:creationId xmlns:a16="http://schemas.microsoft.com/office/drawing/2014/main" id="{34F89446-AEE1-1953-D80D-081D380FDCE5}"/>
                </a:ext>
              </a:extLst>
            </p:cNvPr>
            <p:cNvSpPr/>
            <p:nvPr userDrawn="1"/>
          </p:nvSpPr>
          <p:spPr>
            <a:xfrm>
              <a:off x="3284221" y="5965826"/>
              <a:ext cx="3641236" cy="447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68C5749-26DF-033E-273D-C9D019576E22}"/>
                </a:ext>
              </a:extLst>
            </p:cNvPr>
            <p:cNvSpPr/>
            <p:nvPr userDrawn="1"/>
          </p:nvSpPr>
          <p:spPr>
            <a:xfrm>
              <a:off x="6925457" y="6411912"/>
              <a:ext cx="869428" cy="4476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F06720-FDDE-E1FD-4962-94D30E5813AF}"/>
                </a:ext>
              </a:extLst>
            </p:cNvPr>
            <p:cNvSpPr/>
            <p:nvPr userDrawn="1"/>
          </p:nvSpPr>
          <p:spPr>
            <a:xfrm>
              <a:off x="7791450" y="5965826"/>
              <a:ext cx="4400550" cy="4476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3271F4-0B05-07D4-104D-97E65D61682C}"/>
                </a:ext>
              </a:extLst>
            </p:cNvPr>
            <p:cNvSpPr/>
            <p:nvPr userDrawn="1"/>
          </p:nvSpPr>
          <p:spPr>
            <a:xfrm>
              <a:off x="-53867" y="6411913"/>
              <a:ext cx="3349363" cy="4476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itle 15">
            <a:extLst>
              <a:ext uri="{FF2B5EF4-FFF2-40B4-BE49-F238E27FC236}">
                <a16:creationId xmlns:a16="http://schemas.microsoft.com/office/drawing/2014/main" id="{74899D4A-B384-A93D-7AB6-8C725CD4B7D6}"/>
              </a:ext>
            </a:extLst>
          </p:cNvPr>
          <p:cNvSpPr>
            <a:spLocks noGrp="1"/>
          </p:cNvSpPr>
          <p:nvPr>
            <p:ph type="title" hasCustomPrompt="1"/>
          </p:nvPr>
        </p:nvSpPr>
        <p:spPr>
          <a:xfrm>
            <a:off x="230982" y="1835943"/>
            <a:ext cx="5555456" cy="1952917"/>
          </a:xfrm>
          <a:prstGeom prst="rect">
            <a:avLst/>
          </a:prstGeom>
        </p:spPr>
        <p:txBody>
          <a:bodyPr lIns="0" tIns="0" rIns="0" bIns="0" anchor="t" anchorCtr="0">
            <a:noAutofit/>
          </a:bodyPr>
          <a:lstStyle>
            <a:lvl1pPr algn="l">
              <a:defRPr kumimoji="0" lang="en-US" sz="21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Connect </a:t>
            </a:r>
            <a:r>
              <a:rPr lang="en-US" err="1"/>
              <a:t>behaviour</a:t>
            </a:r>
            <a:r>
              <a:rPr lang="en-US"/>
              <a:t> page break for small paragraph call outs. Ut </a:t>
            </a:r>
            <a:r>
              <a:rPr lang="en-US" err="1"/>
              <a:t>molestie</a:t>
            </a:r>
            <a:r>
              <a:rPr lang="en-US"/>
              <a:t> </a:t>
            </a:r>
            <a:r>
              <a:rPr lang="en-US" err="1"/>
              <a:t>neque</a:t>
            </a:r>
            <a:r>
              <a:rPr lang="en-US"/>
              <a:t> ex, </a:t>
            </a:r>
            <a:r>
              <a:rPr lang="en-US" err="1"/>
              <a:t>ut</a:t>
            </a:r>
            <a:r>
              <a:rPr lang="en-US"/>
              <a:t> </a:t>
            </a:r>
            <a:r>
              <a:rPr lang="en-US" err="1"/>
              <a:t>congue</a:t>
            </a:r>
            <a:r>
              <a:rPr lang="en-US"/>
              <a:t> </a:t>
            </a:r>
            <a:r>
              <a:rPr lang="en-US" err="1"/>
              <a:t>mauris</a:t>
            </a:r>
            <a:r>
              <a:rPr lang="en-US"/>
              <a:t> </a:t>
            </a:r>
            <a:r>
              <a:rPr lang="en-US" err="1"/>
              <a:t>dignissim</a:t>
            </a:r>
            <a:r>
              <a:rPr lang="en-US"/>
              <a:t> non. Nam ante </a:t>
            </a:r>
            <a:r>
              <a:rPr lang="en-US" err="1"/>
              <a:t>lacus</a:t>
            </a:r>
            <a:r>
              <a:rPr lang="en-US"/>
              <a:t>, </a:t>
            </a:r>
            <a:r>
              <a:rPr lang="en-US" err="1"/>
              <a:t>varius</a:t>
            </a:r>
            <a:r>
              <a:rPr lang="en-US"/>
              <a:t> a </a:t>
            </a:r>
            <a:r>
              <a:rPr lang="en-US" err="1"/>
              <a:t>sapien</a:t>
            </a:r>
            <a:r>
              <a:rPr lang="en-US"/>
              <a:t> non, </a:t>
            </a:r>
            <a:r>
              <a:rPr lang="en-US" err="1"/>
              <a:t>finibus</a:t>
            </a:r>
            <a:r>
              <a:rPr lang="en-US"/>
              <a:t> maximus sem. Vestibulum </a:t>
            </a:r>
            <a:r>
              <a:rPr lang="en-US" err="1"/>
              <a:t>bibendum</a:t>
            </a:r>
            <a:r>
              <a:rPr lang="en-US"/>
              <a:t> dictum </a:t>
            </a:r>
            <a:r>
              <a:rPr lang="en-US" err="1"/>
              <a:t>purus</a:t>
            </a:r>
            <a:r>
              <a:rPr lang="en-US"/>
              <a:t>.</a:t>
            </a:r>
            <a:endParaRPr lang="en-GB"/>
          </a:p>
        </p:txBody>
      </p:sp>
      <p:sp>
        <p:nvSpPr>
          <p:cNvPr id="13" name="Text Placeholder 17">
            <a:extLst>
              <a:ext uri="{FF2B5EF4-FFF2-40B4-BE49-F238E27FC236}">
                <a16:creationId xmlns:a16="http://schemas.microsoft.com/office/drawing/2014/main" id="{C8C8647A-9DFE-779C-7864-2B56E750DB44}"/>
              </a:ext>
            </a:extLst>
          </p:cNvPr>
          <p:cNvSpPr>
            <a:spLocks noGrp="1"/>
          </p:cNvSpPr>
          <p:nvPr>
            <p:ph type="body" sz="quarter" idx="10" hasCustomPrompt="1"/>
          </p:nvPr>
        </p:nvSpPr>
        <p:spPr>
          <a:xfrm>
            <a:off x="230982" y="1007269"/>
            <a:ext cx="4341018" cy="691754"/>
          </a:xfrm>
          <a:prstGeom prst="rect">
            <a:avLst/>
          </a:prstGeom>
        </p:spPr>
        <p:txBody>
          <a:bodyPr wrap="square" lIns="0" tIns="0" rIns="0" bIns="0" anchor="b">
            <a:noAutofit/>
          </a:bodyPr>
          <a:lstStyle>
            <a:lvl1pPr marL="0" marR="0" indent="0" defTabSz="415875" eaLnBrk="1" fontAlgn="auto" latinLnBrk="0" hangingPunct="1">
              <a:lnSpc>
                <a:spcPct val="100000"/>
              </a:lnSpc>
              <a:spcBef>
                <a:spcPts val="707"/>
              </a:spcBef>
              <a:spcAft>
                <a:spcPts val="0"/>
              </a:spcAft>
              <a:buClrTx/>
              <a:buSzTx/>
              <a:buNone/>
              <a:tabLst/>
              <a:defRPr kumimoji="0" lang="en-GB" sz="2700" b="0" i="0" u="none" strike="noStrike" kern="0" cap="none" spc="0" normalizeH="0" baseline="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vl2pPr>
              <a:defRPr/>
            </a:lvl2pPr>
            <a:lvl3pPr>
              <a:defRPr/>
            </a:lvl3pPr>
            <a:lvl4pPr>
              <a:defRPr/>
            </a:lvl4pPr>
            <a:lvl5pPr>
              <a:defRPr/>
            </a:lvl5pPr>
          </a:lstStyle>
          <a:p>
            <a:pPr marL="213713" marR="0" lvl="0" indent="-207938" defTabSz="415875" eaLnBrk="1" fontAlgn="auto" latinLnBrk="0" hangingPunct="1">
              <a:lnSpc>
                <a:spcPct val="100000"/>
              </a:lnSpc>
              <a:spcBef>
                <a:spcPts val="707"/>
              </a:spcBef>
              <a:spcAft>
                <a:spcPts val="0"/>
              </a:spcAft>
              <a:buClrTx/>
              <a:buSzTx/>
              <a:tabLst/>
              <a:defRPr/>
            </a:pPr>
            <a:r>
              <a:rPr lang="en-US"/>
              <a:t>Add title here</a:t>
            </a:r>
          </a:p>
        </p:txBody>
      </p:sp>
      <p:sp>
        <p:nvSpPr>
          <p:cNvPr id="18" name="Slide Number Placeholder 5">
            <a:extLst>
              <a:ext uri="{FF2B5EF4-FFF2-40B4-BE49-F238E27FC236}">
                <a16:creationId xmlns:a16="http://schemas.microsoft.com/office/drawing/2014/main" id="{96CB81E1-3205-7C2A-558E-6498B8232568}"/>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2" name="Footer Placeholder 4">
            <a:extLst>
              <a:ext uri="{FF2B5EF4-FFF2-40B4-BE49-F238E27FC236}">
                <a16:creationId xmlns:a16="http://schemas.microsoft.com/office/drawing/2014/main" id="{BF8B12AF-46C9-593F-0CB0-8CA721E5447E}"/>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87877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Title Slide - Portal - 02">
    <p:bg>
      <p:bgPr>
        <a:solidFill>
          <a:srgbClr val="FFFFFF"/>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DBC9BA7D-F179-DABD-30F2-2145B9D8EE3B}"/>
              </a:ext>
            </a:extLst>
          </p:cNvPr>
          <p:cNvSpPr>
            <a:spLocks noGrp="1"/>
          </p:cNvSpPr>
          <p:nvPr>
            <p:ph type="pic" sz="quarter" idx="13"/>
          </p:nvPr>
        </p:nvSpPr>
        <p:spPr>
          <a:xfrm>
            <a:off x="0" y="0"/>
            <a:ext cx="9144000" cy="3173080"/>
          </a:xfrm>
          <a:custGeom>
            <a:avLst/>
            <a:gdLst>
              <a:gd name="connsiteX0" fmla="*/ 0 w 12192000"/>
              <a:gd name="connsiteY0" fmla="*/ 0 h 4230773"/>
              <a:gd name="connsiteX1" fmla="*/ 12192000 w 12192000"/>
              <a:gd name="connsiteY1" fmla="*/ 0 h 4230773"/>
              <a:gd name="connsiteX2" fmla="*/ 12192000 w 12192000"/>
              <a:gd name="connsiteY2" fmla="*/ 4230773 h 4230773"/>
              <a:gd name="connsiteX3" fmla="*/ 0 w 12192000"/>
              <a:gd name="connsiteY3" fmla="*/ 4230773 h 4230773"/>
              <a:gd name="connsiteX4" fmla="*/ 0 w 12192000"/>
              <a:gd name="connsiteY4" fmla="*/ 0 h 4230773"/>
              <a:gd name="connsiteX0" fmla="*/ 0 w 12192000"/>
              <a:gd name="connsiteY0" fmla="*/ 0 h 4230773"/>
              <a:gd name="connsiteX1" fmla="*/ 12192000 w 12192000"/>
              <a:gd name="connsiteY1" fmla="*/ 0 h 4230773"/>
              <a:gd name="connsiteX2" fmla="*/ 12192000 w 12192000"/>
              <a:gd name="connsiteY2" fmla="*/ 4230773 h 4230773"/>
              <a:gd name="connsiteX3" fmla="*/ 6530340 w 12192000"/>
              <a:gd name="connsiteY3" fmla="*/ 4229100 h 4230773"/>
              <a:gd name="connsiteX4" fmla="*/ 0 w 12192000"/>
              <a:gd name="connsiteY4" fmla="*/ 4230773 h 4230773"/>
              <a:gd name="connsiteX5" fmla="*/ 0 w 12192000"/>
              <a:gd name="connsiteY5" fmla="*/ 0 h 4230773"/>
              <a:gd name="connsiteX0" fmla="*/ 0 w 12192000"/>
              <a:gd name="connsiteY0" fmla="*/ 0 h 4230773"/>
              <a:gd name="connsiteX1" fmla="*/ 12192000 w 12192000"/>
              <a:gd name="connsiteY1" fmla="*/ 0 h 4230773"/>
              <a:gd name="connsiteX2" fmla="*/ 12190095 w 12192000"/>
              <a:gd name="connsiteY2" fmla="*/ 4059555 h 4230773"/>
              <a:gd name="connsiteX3" fmla="*/ 12192000 w 12192000"/>
              <a:gd name="connsiteY3" fmla="*/ 4230773 h 4230773"/>
              <a:gd name="connsiteX4" fmla="*/ 6530340 w 12192000"/>
              <a:gd name="connsiteY4" fmla="*/ 4229100 h 4230773"/>
              <a:gd name="connsiteX5" fmla="*/ 0 w 12192000"/>
              <a:gd name="connsiteY5" fmla="*/ 4230773 h 4230773"/>
              <a:gd name="connsiteX6" fmla="*/ 0 w 12192000"/>
              <a:gd name="connsiteY6" fmla="*/ 0 h 4230773"/>
              <a:gd name="connsiteX0" fmla="*/ 0 w 12192000"/>
              <a:gd name="connsiteY0" fmla="*/ 0 h 4230773"/>
              <a:gd name="connsiteX1" fmla="*/ 12192000 w 12192000"/>
              <a:gd name="connsiteY1" fmla="*/ 0 h 4230773"/>
              <a:gd name="connsiteX2" fmla="*/ 12190095 w 12192000"/>
              <a:gd name="connsiteY2" fmla="*/ 4059555 h 4230773"/>
              <a:gd name="connsiteX3" fmla="*/ 9513570 w 12192000"/>
              <a:gd name="connsiteY3" fmla="*/ 4095518 h 4230773"/>
              <a:gd name="connsiteX4" fmla="*/ 6530340 w 12192000"/>
              <a:gd name="connsiteY4" fmla="*/ 4229100 h 4230773"/>
              <a:gd name="connsiteX5" fmla="*/ 0 w 12192000"/>
              <a:gd name="connsiteY5" fmla="*/ 4230773 h 4230773"/>
              <a:gd name="connsiteX6" fmla="*/ 0 w 12192000"/>
              <a:gd name="connsiteY6" fmla="*/ 0 h 4230773"/>
              <a:gd name="connsiteX0" fmla="*/ 0 w 12192000"/>
              <a:gd name="connsiteY0" fmla="*/ 0 h 4230773"/>
              <a:gd name="connsiteX1" fmla="*/ 12192000 w 12192000"/>
              <a:gd name="connsiteY1" fmla="*/ 0 h 4230773"/>
              <a:gd name="connsiteX2" fmla="*/ 12190095 w 12192000"/>
              <a:gd name="connsiteY2" fmla="*/ 4059555 h 4230773"/>
              <a:gd name="connsiteX3" fmla="*/ 6985635 w 12192000"/>
              <a:gd name="connsiteY3" fmla="*/ 4085993 h 4230773"/>
              <a:gd name="connsiteX4" fmla="*/ 6530340 w 12192000"/>
              <a:gd name="connsiteY4" fmla="*/ 4229100 h 4230773"/>
              <a:gd name="connsiteX5" fmla="*/ 0 w 12192000"/>
              <a:gd name="connsiteY5" fmla="*/ 4230773 h 4230773"/>
              <a:gd name="connsiteX6" fmla="*/ 0 w 12192000"/>
              <a:gd name="connsiteY6" fmla="*/ 0 h 4230773"/>
              <a:gd name="connsiteX0" fmla="*/ 0 w 12192000"/>
              <a:gd name="connsiteY0" fmla="*/ 0 h 4230773"/>
              <a:gd name="connsiteX1" fmla="*/ 12192000 w 12192000"/>
              <a:gd name="connsiteY1" fmla="*/ 0 h 4230773"/>
              <a:gd name="connsiteX2" fmla="*/ 12190095 w 12192000"/>
              <a:gd name="connsiteY2" fmla="*/ 4059555 h 4230773"/>
              <a:gd name="connsiteX3" fmla="*/ 6532245 w 12192000"/>
              <a:gd name="connsiteY3" fmla="*/ 4059323 h 4230773"/>
              <a:gd name="connsiteX4" fmla="*/ 6530340 w 12192000"/>
              <a:gd name="connsiteY4" fmla="*/ 4229100 h 4230773"/>
              <a:gd name="connsiteX5" fmla="*/ 0 w 12192000"/>
              <a:gd name="connsiteY5" fmla="*/ 4230773 h 4230773"/>
              <a:gd name="connsiteX6" fmla="*/ 0 w 12192000"/>
              <a:gd name="connsiteY6" fmla="*/ 0 h 423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230773">
                <a:moveTo>
                  <a:pt x="0" y="0"/>
                </a:moveTo>
                <a:lnTo>
                  <a:pt x="12192000" y="0"/>
                </a:lnTo>
                <a:lnTo>
                  <a:pt x="12190095" y="4059555"/>
                </a:lnTo>
                <a:lnTo>
                  <a:pt x="6532245" y="4059323"/>
                </a:lnTo>
                <a:lnTo>
                  <a:pt x="6530340" y="4229100"/>
                </a:lnTo>
                <a:lnTo>
                  <a:pt x="0" y="4230773"/>
                </a:lnTo>
                <a:lnTo>
                  <a:pt x="0" y="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
        <p:nvSpPr>
          <p:cNvPr id="8" name="Rectangle 7">
            <a:extLst>
              <a:ext uri="{FF2B5EF4-FFF2-40B4-BE49-F238E27FC236}">
                <a16:creationId xmlns:a16="http://schemas.microsoft.com/office/drawing/2014/main" id="{3478D95D-B19A-7A44-B683-810A6A3DC03A}"/>
              </a:ext>
            </a:extLst>
          </p:cNvPr>
          <p:cNvSpPr/>
          <p:nvPr userDrawn="1"/>
        </p:nvSpPr>
        <p:spPr>
          <a:xfrm>
            <a:off x="-1" y="3173081"/>
            <a:ext cx="4898672" cy="129600"/>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7E32CC-8687-A446-ACE4-28B2FC98BBE8}"/>
              </a:ext>
            </a:extLst>
          </p:cNvPr>
          <p:cNvSpPr/>
          <p:nvPr userDrawn="1"/>
        </p:nvSpPr>
        <p:spPr>
          <a:xfrm>
            <a:off x="4898671" y="3043067"/>
            <a:ext cx="4245329" cy="1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6D137E-FBA5-5588-3B31-60C52F985C2C}"/>
              </a:ext>
            </a:extLst>
          </p:cNvPr>
          <p:cNvSpPr>
            <a:spLocks noGrp="1"/>
          </p:cNvSpPr>
          <p:nvPr>
            <p:ph type="title" hasCustomPrompt="1"/>
          </p:nvPr>
        </p:nvSpPr>
        <p:spPr>
          <a:xfrm>
            <a:off x="219075" y="3580924"/>
            <a:ext cx="8705852" cy="722234"/>
          </a:xfrm>
        </p:spPr>
        <p:txBody>
          <a:bodyPr anchor="t"/>
          <a:lstStyle>
            <a:lvl1pPr>
              <a:defRPr sz="2700"/>
            </a:lvl1pPr>
          </a:lstStyle>
          <a:p>
            <a:r>
              <a:rPr lang="en-US"/>
              <a:t>Click to edit </a:t>
            </a:r>
            <a:br>
              <a:rPr lang="en-US"/>
            </a:br>
            <a:r>
              <a:rPr lang="en-US"/>
              <a:t>Master title style</a:t>
            </a:r>
            <a:endParaRPr lang="en-GB"/>
          </a:p>
        </p:txBody>
      </p:sp>
      <p:sp>
        <p:nvSpPr>
          <p:cNvPr id="14" name="Text Placeholder 17">
            <a:extLst>
              <a:ext uri="{FF2B5EF4-FFF2-40B4-BE49-F238E27FC236}">
                <a16:creationId xmlns:a16="http://schemas.microsoft.com/office/drawing/2014/main" id="{A5EA9D19-7769-5C69-BE64-DD15282E28EF}"/>
              </a:ext>
            </a:extLst>
          </p:cNvPr>
          <p:cNvSpPr>
            <a:spLocks noGrp="1"/>
          </p:cNvSpPr>
          <p:nvPr>
            <p:ph type="body" sz="quarter" idx="10" hasCustomPrompt="1"/>
          </p:nvPr>
        </p:nvSpPr>
        <p:spPr>
          <a:xfrm>
            <a:off x="219074" y="4450557"/>
            <a:ext cx="8693945" cy="308372"/>
          </a:xfrm>
          <a:prstGeom prst="rect">
            <a:avLst/>
          </a:prstGeom>
        </p:spPr>
        <p:txBody>
          <a:bodyPr vert="horz" lIns="0" tIns="0" rIns="0" bIns="0" rtlCol="0">
            <a:noAutofit/>
          </a:bodyPr>
          <a:lstStyle>
            <a:lvl1pPr>
              <a:defRPr lang="en-US" sz="1500" dirty="0">
                <a:latin typeface="+mj-lt"/>
              </a:defRPr>
            </a:lvl1pPr>
          </a:lstStyle>
          <a:p>
            <a:pPr lvl="0"/>
            <a:r>
              <a:rPr lang="en-US"/>
              <a:t>Click to enter sub heading.</a:t>
            </a:r>
          </a:p>
        </p:txBody>
      </p:sp>
      <p:sp>
        <p:nvSpPr>
          <p:cNvPr id="15" name="Slide Number Placeholder 5">
            <a:extLst>
              <a:ext uri="{FF2B5EF4-FFF2-40B4-BE49-F238E27FC236}">
                <a16:creationId xmlns:a16="http://schemas.microsoft.com/office/drawing/2014/main" id="{F7509EB7-84C3-CBA4-1D7E-0D77681934C3}"/>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2" name="Footer Placeholder 4">
            <a:extLst>
              <a:ext uri="{FF2B5EF4-FFF2-40B4-BE49-F238E27FC236}">
                <a16:creationId xmlns:a16="http://schemas.microsoft.com/office/drawing/2014/main" id="{2D3D52DB-5A04-29B7-2CF3-E52FFDC8DC83}"/>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94268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56">
          <p15:clr>
            <a:srgbClr val="FBAE40"/>
          </p15:clr>
        </p15:guide>
        <p15:guide id="2" pos="411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 Portal - 02">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EC1D5193-DFE2-624F-6046-1A3853462511}"/>
              </a:ext>
            </a:extLst>
          </p:cNvPr>
          <p:cNvSpPr>
            <a:spLocks noGrp="1"/>
          </p:cNvSpPr>
          <p:nvPr>
            <p:ph type="pic" sz="quarter" idx="13"/>
          </p:nvPr>
        </p:nvSpPr>
        <p:spPr>
          <a:xfrm>
            <a:off x="230981" y="564686"/>
            <a:ext cx="4099958" cy="2556165"/>
          </a:xfrm>
          <a:prstGeom prst="rect">
            <a:avLst/>
          </a:prstGeom>
          <a:solidFill>
            <a:schemeClr val="bg1">
              <a:lumMod val="95000"/>
            </a:schemeClr>
          </a:solidFill>
        </p:spPr>
        <p:txBody>
          <a:bodyPr anchor="ctr" anchorCtr="0"/>
          <a:lstStyle>
            <a:lvl1pPr>
              <a:defRPr b="0" i="0">
                <a:latin typeface="BT Group Headline" panose="020B0603020203020204" pitchFamily="34" charset="0"/>
              </a:defRPr>
            </a:lvl1pPr>
          </a:lstStyle>
          <a:p>
            <a:r>
              <a:rPr lang="en-US"/>
              <a:t>Click icon to add picture</a:t>
            </a:r>
            <a:endParaRPr lang="en-GB"/>
          </a:p>
        </p:txBody>
      </p:sp>
      <p:sp>
        <p:nvSpPr>
          <p:cNvPr id="16" name="Title 15">
            <a:extLst>
              <a:ext uri="{FF2B5EF4-FFF2-40B4-BE49-F238E27FC236}">
                <a16:creationId xmlns:a16="http://schemas.microsoft.com/office/drawing/2014/main" id="{4FA79DF5-8061-7DB0-34BB-AD4FE946B172}"/>
              </a:ext>
            </a:extLst>
          </p:cNvPr>
          <p:cNvSpPr>
            <a:spLocks noGrp="1"/>
          </p:cNvSpPr>
          <p:nvPr>
            <p:ph type="title"/>
          </p:nvPr>
        </p:nvSpPr>
        <p:spPr>
          <a:xfrm>
            <a:off x="230981" y="3461224"/>
            <a:ext cx="4099957" cy="199435"/>
          </a:xfrm>
          <a:prstGeom prst="rect">
            <a:avLst/>
          </a:prstGeom>
        </p:spPr>
        <p:txBody>
          <a:bodyPr lIns="0" tIns="0" rIns="0" bIns="0">
            <a:noAutofit/>
          </a:bodyPr>
          <a:lstStyle>
            <a:lvl1pPr>
              <a:defRPr kumimoji="0" lang="en-US" sz="15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19" name="Rectangle 18">
            <a:extLst>
              <a:ext uri="{FF2B5EF4-FFF2-40B4-BE49-F238E27FC236}">
                <a16:creationId xmlns:a16="http://schemas.microsoft.com/office/drawing/2014/main" id="{72334AEF-0AD6-2EBA-904A-BD3BE4FA5E08}"/>
              </a:ext>
            </a:extLst>
          </p:cNvPr>
          <p:cNvSpPr/>
          <p:nvPr userDrawn="1"/>
        </p:nvSpPr>
        <p:spPr>
          <a:xfrm>
            <a:off x="8910639" y="3530540"/>
            <a:ext cx="233361" cy="130016"/>
          </a:xfrm>
          <a:prstGeom prst="rect">
            <a:avLst/>
          </a:prstGeom>
          <a:solidFill>
            <a:srgbClr val="019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72DFE7-99B9-9338-1671-4088D85693C9}"/>
              </a:ext>
            </a:extLst>
          </p:cNvPr>
          <p:cNvSpPr/>
          <p:nvPr userDrawn="1"/>
        </p:nvSpPr>
        <p:spPr>
          <a:xfrm>
            <a:off x="4813063" y="246936"/>
            <a:ext cx="528266" cy="130016"/>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6">
            <a:extLst>
              <a:ext uri="{FF2B5EF4-FFF2-40B4-BE49-F238E27FC236}">
                <a16:creationId xmlns:a16="http://schemas.microsoft.com/office/drawing/2014/main" id="{7B05B195-AE03-FEAF-20E0-15BC6C58F731}"/>
              </a:ext>
            </a:extLst>
          </p:cNvPr>
          <p:cNvSpPr>
            <a:spLocks noGrp="1"/>
          </p:cNvSpPr>
          <p:nvPr>
            <p:ph type="pic" sz="quarter" idx="14"/>
          </p:nvPr>
        </p:nvSpPr>
        <p:spPr>
          <a:xfrm>
            <a:off x="4813063" y="564686"/>
            <a:ext cx="4099958" cy="2556165"/>
          </a:xfrm>
          <a:prstGeom prst="rect">
            <a:avLst/>
          </a:prstGeom>
          <a:solidFill>
            <a:schemeClr val="bg1">
              <a:lumMod val="95000"/>
            </a:schemeClr>
          </a:solidFill>
        </p:spPr>
        <p:txBody>
          <a:bodyPr anchor="ctr" anchorCtr="0"/>
          <a:lstStyle>
            <a:lvl1pPr>
              <a:defRPr b="0" i="0">
                <a:latin typeface="BT Group Headline" panose="020B0603020203020204" pitchFamily="34" charset="0"/>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2681DD57-F051-AEC8-787C-99DDB6DC9ABC}"/>
              </a:ext>
            </a:extLst>
          </p:cNvPr>
          <p:cNvSpPr>
            <a:spLocks noGrp="1"/>
          </p:cNvSpPr>
          <p:nvPr>
            <p:ph type="body" sz="quarter" idx="16"/>
          </p:nvPr>
        </p:nvSpPr>
        <p:spPr>
          <a:xfrm>
            <a:off x="4812784" y="3461721"/>
            <a:ext cx="4100513" cy="198835"/>
          </a:xfrm>
        </p:spPr>
        <p:txBody>
          <a:bodyPr/>
          <a:lstStyle>
            <a:lvl1pPr>
              <a:defRPr sz="1500">
                <a:latin typeface="+mj-lt"/>
              </a:defRPr>
            </a:lvl1pPr>
          </a:lstStyle>
          <a:p>
            <a:pPr lvl="0"/>
            <a:r>
              <a:rPr lang="en-US"/>
              <a:t>Click to edit Master text styles</a:t>
            </a:r>
            <a:endParaRPr lang="en-GB"/>
          </a:p>
        </p:txBody>
      </p:sp>
      <p:sp>
        <p:nvSpPr>
          <p:cNvPr id="25" name="Text Placeholder 17">
            <a:extLst>
              <a:ext uri="{FF2B5EF4-FFF2-40B4-BE49-F238E27FC236}">
                <a16:creationId xmlns:a16="http://schemas.microsoft.com/office/drawing/2014/main" id="{373C2227-3833-5B85-43D6-27DFB37C6711}"/>
              </a:ext>
            </a:extLst>
          </p:cNvPr>
          <p:cNvSpPr>
            <a:spLocks noGrp="1"/>
          </p:cNvSpPr>
          <p:nvPr>
            <p:ph type="body" sz="quarter" idx="10" hasCustomPrompt="1"/>
          </p:nvPr>
        </p:nvSpPr>
        <p:spPr>
          <a:xfrm>
            <a:off x="230982" y="3828110"/>
            <a:ext cx="4099956" cy="765896"/>
          </a:xfrm>
          <a:prstGeom prst="rect">
            <a:avLst/>
          </a:prstGeom>
        </p:spPr>
        <p:txBody>
          <a:bodyPr vert="horz" lIns="0" tIns="0" rIns="0" bIns="0" rtlCol="0">
            <a:noAutofit/>
          </a:bodyPr>
          <a:lstStyle>
            <a:lvl1pPr>
              <a:defRPr lang="en-US" sz="1200" dirty="0">
                <a:latin typeface="+mn-lt"/>
              </a:defRPr>
            </a:lvl1pPr>
          </a:lstStyle>
          <a:p>
            <a:pPr lvl="0"/>
            <a:r>
              <a:rPr lang="en-US"/>
              <a:t>Click to enter sub heading.</a:t>
            </a:r>
          </a:p>
        </p:txBody>
      </p:sp>
      <p:sp>
        <p:nvSpPr>
          <p:cNvPr id="26" name="Text Placeholder 17">
            <a:extLst>
              <a:ext uri="{FF2B5EF4-FFF2-40B4-BE49-F238E27FC236}">
                <a16:creationId xmlns:a16="http://schemas.microsoft.com/office/drawing/2014/main" id="{1951D885-5D71-EB0B-99CC-BF250421AE43}"/>
              </a:ext>
            </a:extLst>
          </p:cNvPr>
          <p:cNvSpPr>
            <a:spLocks noGrp="1"/>
          </p:cNvSpPr>
          <p:nvPr>
            <p:ph type="body" sz="quarter" idx="18" hasCustomPrompt="1"/>
          </p:nvPr>
        </p:nvSpPr>
        <p:spPr>
          <a:xfrm>
            <a:off x="4802982" y="3828110"/>
            <a:ext cx="4099956" cy="765896"/>
          </a:xfrm>
          <a:prstGeom prst="rect">
            <a:avLst/>
          </a:prstGeom>
        </p:spPr>
        <p:txBody>
          <a:bodyPr vert="horz" lIns="0" tIns="0" rIns="0" bIns="0" rtlCol="0">
            <a:noAutofit/>
          </a:bodyPr>
          <a:lstStyle>
            <a:lvl1pPr>
              <a:defRPr lang="en-US" sz="1200" dirty="0">
                <a:latin typeface="+mn-lt"/>
              </a:defRPr>
            </a:lvl1pPr>
          </a:lstStyle>
          <a:p>
            <a:pPr lvl="0"/>
            <a:r>
              <a:rPr lang="en-US"/>
              <a:t>Click to enter sub heading.</a:t>
            </a:r>
          </a:p>
        </p:txBody>
      </p:sp>
      <p:sp>
        <p:nvSpPr>
          <p:cNvPr id="14" name="Slide Number Placeholder 5">
            <a:extLst>
              <a:ext uri="{FF2B5EF4-FFF2-40B4-BE49-F238E27FC236}">
                <a16:creationId xmlns:a16="http://schemas.microsoft.com/office/drawing/2014/main" id="{DB1EF6E9-AF96-DD8A-4C53-E86C6A72FE6C}"/>
              </a:ext>
            </a:extLst>
          </p:cNvPr>
          <p:cNvSpPr>
            <a:spLocks noGrp="1"/>
          </p:cNvSpPr>
          <p:nvPr>
            <p:ph type="sldNum" sz="quarter" idx="12"/>
          </p:nvPr>
        </p:nvSpPr>
        <p:spPr>
          <a:xfrm>
            <a:off x="8800147" y="231695"/>
            <a:ext cx="273845" cy="152876"/>
          </a:xfrm>
        </p:spPr>
        <p:txBody>
          <a:bodyPr/>
          <a:lstStyle/>
          <a:p>
            <a:fld id="{BC5033AD-2A2E-4B40-820E-C0C238FC5E2C}" type="slidenum">
              <a:rPr lang="en-GB" smtClean="0"/>
              <a:t>‹#›</a:t>
            </a:fld>
            <a:endParaRPr lang="en-GB"/>
          </a:p>
        </p:txBody>
      </p:sp>
      <p:sp>
        <p:nvSpPr>
          <p:cNvPr id="15" name="Footer Placeholder 4">
            <a:extLst>
              <a:ext uri="{FF2B5EF4-FFF2-40B4-BE49-F238E27FC236}">
                <a16:creationId xmlns:a16="http://schemas.microsoft.com/office/drawing/2014/main" id="{E694B33F-49B6-D619-4B05-CF6E524AF63B}"/>
              </a:ext>
            </a:extLst>
          </p:cNvPr>
          <p:cNvSpPr>
            <a:spLocks noGrp="1"/>
          </p:cNvSpPr>
          <p:nvPr>
            <p:ph type="ftr" sz="quarter" idx="11"/>
          </p:nvPr>
        </p:nvSpPr>
        <p:spPr>
          <a:xfrm>
            <a:off x="6731794" y="231694"/>
            <a:ext cx="2019299" cy="152876"/>
          </a:xfrm>
        </p:spPr>
        <p:txBody>
          <a:bodyPr/>
          <a:lstStyle/>
          <a:p>
            <a:r>
              <a:rPr lang="en-GB"/>
              <a:t>BT Group PowerPoint    |</a:t>
            </a:r>
          </a:p>
        </p:txBody>
      </p:sp>
    </p:spTree>
    <p:extLst>
      <p:ext uri="{BB962C8B-B14F-4D97-AF65-F5344CB8AC3E}">
        <p14:creationId xmlns:p14="http://schemas.microsoft.com/office/powerpoint/2010/main" val="168879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Scotl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6C69-79F5-44DE-AFE9-1CE1EC541B57}"/>
              </a:ext>
            </a:extLst>
          </p:cNvPr>
          <p:cNvSpPr>
            <a:spLocks noGrp="1"/>
          </p:cNvSpPr>
          <p:nvPr>
            <p:ph type="ctrTitle"/>
          </p:nvPr>
        </p:nvSpPr>
        <p:spPr>
          <a:xfrm>
            <a:off x="413147" y="1559295"/>
            <a:ext cx="8371283" cy="1181461"/>
          </a:xfrm>
        </p:spPr>
        <p:txBody>
          <a:bodyPr vert="horz" lIns="0" tIns="0" rIns="0" bIns="0" rtlCol="0" anchor="b">
            <a:noAutofit/>
          </a:bodyPr>
          <a:lstStyle>
            <a:lvl1pPr>
              <a:defRPr lang="en-GB" sz="3600" b="1" dirty="0">
                <a:latin typeface="Verdana" panose="020B0604030504040204" pitchFamily="34" charset="0"/>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912F7FE3-84F2-486A-95C0-469E24575644}"/>
              </a:ext>
            </a:extLst>
          </p:cNvPr>
          <p:cNvSpPr>
            <a:spLocks noGrp="1"/>
          </p:cNvSpPr>
          <p:nvPr>
            <p:ph type="subTitle" idx="1"/>
          </p:nvPr>
        </p:nvSpPr>
        <p:spPr>
          <a:xfrm>
            <a:off x="420367" y="2915103"/>
            <a:ext cx="8364064" cy="543868"/>
          </a:xfrm>
        </p:spPr>
        <p:txBody>
          <a:bodyPr/>
          <a:lstStyle>
            <a:lvl1pPr marL="0" indent="0" algn="l">
              <a:buNone/>
              <a:defRPr sz="1800">
                <a:solidFill>
                  <a:schemeClr val="tx1"/>
                </a:solidFill>
              </a:defRPr>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68A8C-BC10-4246-ADBA-D4406340570F}"/>
              </a:ext>
            </a:extLst>
          </p:cNvPr>
          <p:cNvSpPr>
            <a:spLocks noGrp="1"/>
          </p:cNvSpPr>
          <p:nvPr>
            <p:ph type="dt" sz="half" idx="10"/>
          </p:nvPr>
        </p:nvSpPr>
        <p:spPr>
          <a:xfrm>
            <a:off x="285679" y="4767264"/>
            <a:ext cx="2400372" cy="273844"/>
          </a:xfrm>
        </p:spPr>
        <p:txBody>
          <a:bodyPr/>
          <a:lstStyle/>
          <a:p>
            <a:fld id="{EDA04020-A3FA-44F7-9515-7D49815AF06C}" type="datetime1">
              <a:rPr lang="en-GB" smtClean="0"/>
              <a:t>11/04/2024</a:t>
            </a:fld>
            <a:endParaRPr lang="en-GB"/>
          </a:p>
        </p:txBody>
      </p:sp>
      <p:sp>
        <p:nvSpPr>
          <p:cNvPr id="5" name="Footer Placeholder 4">
            <a:extLst>
              <a:ext uri="{FF2B5EF4-FFF2-40B4-BE49-F238E27FC236}">
                <a16:creationId xmlns:a16="http://schemas.microsoft.com/office/drawing/2014/main"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pic>
        <p:nvPicPr>
          <p:cNvPr id="8" name="Picture 7">
            <a:extLst>
              <a:ext uri="{FF2B5EF4-FFF2-40B4-BE49-F238E27FC236}">
                <a16:creationId xmlns:a16="http://schemas.microsoft.com/office/drawing/2014/main" id="{F29780F0-027C-46D5-B845-554DB4AF51D8}"/>
              </a:ext>
            </a:extLst>
          </p:cNvPr>
          <p:cNvPicPr>
            <a:picLocks noChangeAspect="1"/>
          </p:cNvPicPr>
          <p:nvPr userDrawn="1"/>
        </p:nvPicPr>
        <p:blipFill>
          <a:blip r:embed="rId2"/>
          <a:srcRect/>
          <a:stretch/>
        </p:blipFill>
        <p:spPr>
          <a:xfrm>
            <a:off x="420367" y="294973"/>
            <a:ext cx="897542" cy="792888"/>
          </a:xfrm>
          <a:prstGeom prst="rect">
            <a:avLst/>
          </a:prstGeom>
        </p:spPr>
      </p:pic>
    </p:spTree>
    <p:extLst>
      <p:ext uri="{BB962C8B-B14F-4D97-AF65-F5344CB8AC3E}">
        <p14:creationId xmlns:p14="http://schemas.microsoft.com/office/powerpoint/2010/main" val="1902061564"/>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IMAGE DIVIDER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E247A5-1886-3BB4-569F-1A32E062E144}"/>
              </a:ext>
            </a:extLst>
          </p:cNvPr>
          <p:cNvSpPr/>
          <p:nvPr userDrawn="1"/>
        </p:nvSpPr>
        <p:spPr>
          <a:xfrm rot="5400000">
            <a:off x="8903968" y="4903472"/>
            <a:ext cx="344330" cy="1357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BBBEEF-18DC-9C82-3105-70A2755BE528}"/>
              </a:ext>
            </a:extLst>
          </p:cNvPr>
          <p:cNvSpPr/>
          <p:nvPr userDrawn="1"/>
        </p:nvSpPr>
        <p:spPr>
          <a:xfrm>
            <a:off x="329883" y="0"/>
            <a:ext cx="685958" cy="134303"/>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6">
            <a:extLst>
              <a:ext uri="{FF2B5EF4-FFF2-40B4-BE49-F238E27FC236}">
                <a16:creationId xmlns:a16="http://schemas.microsoft.com/office/drawing/2014/main" id="{921573C3-07A5-D355-CBE0-C27AF1F2262E}"/>
              </a:ext>
            </a:extLst>
          </p:cNvPr>
          <p:cNvSpPr>
            <a:spLocks noGrp="1"/>
          </p:cNvSpPr>
          <p:nvPr>
            <p:ph type="pic" sz="quarter" idx="13"/>
          </p:nvPr>
        </p:nvSpPr>
        <p:spPr>
          <a:xfrm>
            <a:off x="-2858" y="-1429"/>
            <a:ext cx="9146858" cy="514656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1905 h 6859905"/>
              <a:gd name="connsiteX1" fmla="*/ 445770 w 12192000"/>
              <a:gd name="connsiteY1" fmla="*/ 0 h 6859905"/>
              <a:gd name="connsiteX2" fmla="*/ 12192000 w 12192000"/>
              <a:gd name="connsiteY2" fmla="*/ 1905 h 6859905"/>
              <a:gd name="connsiteX3" fmla="*/ 12192000 w 12192000"/>
              <a:gd name="connsiteY3" fmla="*/ 6859905 h 6859905"/>
              <a:gd name="connsiteX4" fmla="*/ 0 w 12192000"/>
              <a:gd name="connsiteY4" fmla="*/ 6859905 h 6859905"/>
              <a:gd name="connsiteX5" fmla="*/ 0 w 12192000"/>
              <a:gd name="connsiteY5" fmla="*/ 1905 h 6859905"/>
              <a:gd name="connsiteX0" fmla="*/ 0 w 12192000"/>
              <a:gd name="connsiteY0" fmla="*/ 1905 h 6859905"/>
              <a:gd name="connsiteX1" fmla="*/ 445770 w 12192000"/>
              <a:gd name="connsiteY1" fmla="*/ 0 h 6859905"/>
              <a:gd name="connsiteX2" fmla="*/ 1344930 w 12192000"/>
              <a:gd name="connsiteY2" fmla="*/ 1906 h 6859905"/>
              <a:gd name="connsiteX3" fmla="*/ 12192000 w 12192000"/>
              <a:gd name="connsiteY3" fmla="*/ 1905 h 6859905"/>
              <a:gd name="connsiteX4" fmla="*/ 12192000 w 12192000"/>
              <a:gd name="connsiteY4" fmla="*/ 6859905 h 6859905"/>
              <a:gd name="connsiteX5" fmla="*/ 0 w 12192000"/>
              <a:gd name="connsiteY5" fmla="*/ 6859905 h 6859905"/>
              <a:gd name="connsiteX6" fmla="*/ 0 w 12192000"/>
              <a:gd name="connsiteY6" fmla="*/ 1905 h 6859905"/>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912 h 6859911"/>
              <a:gd name="connsiteX4" fmla="*/ 12192000 w 12192000"/>
              <a:gd name="connsiteY4" fmla="*/ 1911 h 6859911"/>
              <a:gd name="connsiteX5" fmla="*/ 12192000 w 12192000"/>
              <a:gd name="connsiteY5" fmla="*/ 6859911 h 6859911"/>
              <a:gd name="connsiteX6" fmla="*/ 0 w 12192000"/>
              <a:gd name="connsiteY6" fmla="*/ 6859911 h 6859911"/>
              <a:gd name="connsiteX7" fmla="*/ 0 w 12192000"/>
              <a:gd name="connsiteY7" fmla="*/ 1911 h 6859911"/>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61932 h 6859911"/>
              <a:gd name="connsiteX4" fmla="*/ 1344930 w 12192000"/>
              <a:gd name="connsiteY4" fmla="*/ 1912 h 6859911"/>
              <a:gd name="connsiteX5" fmla="*/ 12192000 w 12192000"/>
              <a:gd name="connsiteY5" fmla="*/ 1911 h 6859911"/>
              <a:gd name="connsiteX6" fmla="*/ 12192000 w 12192000"/>
              <a:gd name="connsiteY6" fmla="*/ 6859911 h 6859911"/>
              <a:gd name="connsiteX7" fmla="*/ 0 w 12192000"/>
              <a:gd name="connsiteY7" fmla="*/ 6859911 h 6859911"/>
              <a:gd name="connsiteX8" fmla="*/ 0 w 12192000"/>
              <a:gd name="connsiteY8" fmla="*/ 1911 h 6859911"/>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61932 h 6859911"/>
              <a:gd name="connsiteX4" fmla="*/ 1344930 w 12192000"/>
              <a:gd name="connsiteY4" fmla="*/ 1912 h 6859911"/>
              <a:gd name="connsiteX5" fmla="*/ 12192000 w 12192000"/>
              <a:gd name="connsiteY5" fmla="*/ 1911 h 6859911"/>
              <a:gd name="connsiteX6" fmla="*/ 12192000 w 12192000"/>
              <a:gd name="connsiteY6" fmla="*/ 6859911 h 6859911"/>
              <a:gd name="connsiteX7" fmla="*/ 0 w 12192000"/>
              <a:gd name="connsiteY7" fmla="*/ 6859911 h 6859911"/>
              <a:gd name="connsiteX8" fmla="*/ 0 w 12192000"/>
              <a:gd name="connsiteY8" fmla="*/ 1911 h 6859911"/>
              <a:gd name="connsiteX0" fmla="*/ 0 w 12192000"/>
              <a:gd name="connsiteY0" fmla="*/ 1919 h 6859919"/>
              <a:gd name="connsiteX1" fmla="*/ 445770 w 12192000"/>
              <a:gd name="connsiteY1" fmla="*/ 14 h 6859919"/>
              <a:gd name="connsiteX2" fmla="*/ 445770 w 12192000"/>
              <a:gd name="connsiteY2" fmla="*/ 173370 h 6859919"/>
              <a:gd name="connsiteX3" fmla="*/ 1344930 w 12192000"/>
              <a:gd name="connsiteY3" fmla="*/ 161940 h 6859919"/>
              <a:gd name="connsiteX4" fmla="*/ 1344930 w 12192000"/>
              <a:gd name="connsiteY4" fmla="*/ 1920 h 6859919"/>
              <a:gd name="connsiteX5" fmla="*/ 12192000 w 12192000"/>
              <a:gd name="connsiteY5" fmla="*/ 1919 h 6859919"/>
              <a:gd name="connsiteX6" fmla="*/ 12192000 w 12192000"/>
              <a:gd name="connsiteY6" fmla="*/ 6859919 h 6859919"/>
              <a:gd name="connsiteX7" fmla="*/ 0 w 12192000"/>
              <a:gd name="connsiteY7" fmla="*/ 6859919 h 6859919"/>
              <a:gd name="connsiteX8" fmla="*/ 0 w 12192000"/>
              <a:gd name="connsiteY8" fmla="*/ 1919 h 6859919"/>
              <a:gd name="connsiteX0" fmla="*/ 0 w 12192000"/>
              <a:gd name="connsiteY0" fmla="*/ 1905 h 6859905"/>
              <a:gd name="connsiteX1" fmla="*/ 445770 w 12192000"/>
              <a:gd name="connsiteY1" fmla="*/ 0 h 6859905"/>
              <a:gd name="connsiteX2" fmla="*/ 445770 w 12192000"/>
              <a:gd name="connsiteY2" fmla="*/ 173356 h 6859905"/>
              <a:gd name="connsiteX3" fmla="*/ 1344930 w 12192000"/>
              <a:gd name="connsiteY3" fmla="*/ 16192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4930 w 12192000"/>
              <a:gd name="connsiteY3" fmla="*/ 16192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8740 w 12192000"/>
              <a:gd name="connsiteY3" fmla="*/ 16954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8740 w 12192000"/>
              <a:gd name="connsiteY3" fmla="*/ 16954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4683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4683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6"/>
              <a:gd name="connsiteX1" fmla="*/ 445770 w 12192000"/>
              <a:gd name="connsiteY1" fmla="*/ 0 h 6859906"/>
              <a:gd name="connsiteX2" fmla="*/ 449580 w 12192000"/>
              <a:gd name="connsiteY2" fmla="*/ 175261 h 6859906"/>
              <a:gd name="connsiteX3" fmla="*/ 1346835 w 12192000"/>
              <a:gd name="connsiteY3" fmla="*/ 175261 h 6859906"/>
              <a:gd name="connsiteX4" fmla="*/ 1344930 w 12192000"/>
              <a:gd name="connsiteY4" fmla="*/ 1906 h 6859906"/>
              <a:gd name="connsiteX5" fmla="*/ 12192000 w 12192000"/>
              <a:gd name="connsiteY5" fmla="*/ 1905 h 6859906"/>
              <a:gd name="connsiteX6" fmla="*/ 12192000 w 12192000"/>
              <a:gd name="connsiteY6" fmla="*/ 6859905 h 6859906"/>
              <a:gd name="connsiteX7" fmla="*/ 171450 w 12192000"/>
              <a:gd name="connsiteY7" fmla="*/ 6859906 h 6859906"/>
              <a:gd name="connsiteX8" fmla="*/ 0 w 12192000"/>
              <a:gd name="connsiteY8" fmla="*/ 6859905 h 6859906"/>
              <a:gd name="connsiteX9" fmla="*/ 0 w 12192000"/>
              <a:gd name="connsiteY9"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3810 w 12195810"/>
              <a:gd name="connsiteY8" fmla="*/ 6859905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47501 w 12195810"/>
              <a:gd name="connsiteY8" fmla="*/ 549919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80159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80159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7437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5810 w 12195810"/>
              <a:gd name="connsiteY6" fmla="*/ 6859905 h 6862082"/>
              <a:gd name="connsiteX7" fmla="*/ 12025993 w 12195810"/>
              <a:gd name="connsiteY7" fmla="*/ 6862082 h 6862082"/>
              <a:gd name="connsiteX8" fmla="*/ 177437 w 12195810"/>
              <a:gd name="connsiteY8" fmla="*/ 6859906 h 6862082"/>
              <a:gd name="connsiteX9" fmla="*/ 177982 w 12195810"/>
              <a:gd name="connsiteY9" fmla="*/ 5087711 h 6862082"/>
              <a:gd name="connsiteX10" fmla="*/ 0 w 12195810"/>
              <a:gd name="connsiteY10" fmla="*/ 5086350 h 6862082"/>
              <a:gd name="connsiteX11" fmla="*/ 3810 w 12195810"/>
              <a:gd name="connsiteY11"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20122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20122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1059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1059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75261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1485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720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4958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5295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720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5810" h="6862082">
                <a:moveTo>
                  <a:pt x="3810" y="1905"/>
                </a:moveTo>
                <a:lnTo>
                  <a:pt x="451485" y="0"/>
                </a:lnTo>
                <a:cubicBezTo>
                  <a:pt x="452755" y="143510"/>
                  <a:pt x="450215" y="26036"/>
                  <a:pt x="453390" y="169546"/>
                </a:cubicBezTo>
                <a:lnTo>
                  <a:pt x="1350645" y="171451"/>
                </a:lnTo>
                <a:lnTo>
                  <a:pt x="1348740" y="1906"/>
                </a:lnTo>
                <a:lnTo>
                  <a:pt x="12195810" y="1905"/>
                </a:lnTo>
                <a:cubicBezTo>
                  <a:pt x="12195084" y="2136231"/>
                  <a:pt x="12194721" y="3203393"/>
                  <a:pt x="12193633" y="6404882"/>
                </a:cubicBezTo>
                <a:lnTo>
                  <a:pt x="12021639" y="6406787"/>
                </a:lnTo>
                <a:cubicBezTo>
                  <a:pt x="12023090" y="6554107"/>
                  <a:pt x="12024542" y="6714762"/>
                  <a:pt x="12025993" y="6862082"/>
                </a:cubicBezTo>
                <a:lnTo>
                  <a:pt x="177437" y="6859906"/>
                </a:lnTo>
                <a:cubicBezTo>
                  <a:pt x="178344" y="6269174"/>
                  <a:pt x="177075" y="5678443"/>
                  <a:pt x="177982" y="5087711"/>
                </a:cubicBezTo>
                <a:lnTo>
                  <a:pt x="0" y="5086350"/>
                </a:lnTo>
                <a:lnTo>
                  <a:pt x="3810" y="1905"/>
                </a:lnTo>
                <a:close/>
              </a:path>
            </a:pathLst>
          </a:custGeom>
          <a:solidFill>
            <a:schemeClr val="bg1">
              <a:lumMod val="85000"/>
            </a:schemeClr>
          </a:solidFill>
        </p:spPr>
        <p:txBody>
          <a:bodyPr anchor="ctr"/>
          <a:lstStyle>
            <a:lvl1pPr algn="ctr">
              <a:defRPr b="0" i="0">
                <a:latin typeface="BT Group Headline" panose="020B0603020203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3D990233-9841-5EC7-BF8C-C03D9D0A6976}"/>
              </a:ext>
            </a:extLst>
          </p:cNvPr>
          <p:cNvSpPr>
            <a:spLocks noGrp="1"/>
          </p:cNvSpPr>
          <p:nvPr>
            <p:ph type="title" hasCustomPrompt="1"/>
          </p:nvPr>
        </p:nvSpPr>
        <p:spPr>
          <a:xfrm>
            <a:off x="219075" y="3150182"/>
            <a:ext cx="8693944" cy="722234"/>
          </a:xfrm>
        </p:spPr>
        <p:txBody>
          <a:bodyPr/>
          <a:lstStyle>
            <a:lvl1pPr>
              <a:defRPr sz="5400">
                <a:solidFill>
                  <a:schemeClr val="bg1"/>
                </a:solidFill>
              </a:defRPr>
            </a:lvl1pPr>
          </a:lstStyle>
          <a:p>
            <a:r>
              <a:rPr lang="en-US"/>
              <a:t>Title </a:t>
            </a:r>
            <a:endParaRPr lang="en-GB"/>
          </a:p>
        </p:txBody>
      </p:sp>
      <p:sp>
        <p:nvSpPr>
          <p:cNvPr id="3" name="Footer Placeholder 2">
            <a:extLst>
              <a:ext uri="{FF2B5EF4-FFF2-40B4-BE49-F238E27FC236}">
                <a16:creationId xmlns:a16="http://schemas.microsoft.com/office/drawing/2014/main" id="{65D55859-1A2D-DEA3-2E64-3FE8DD53D157}"/>
              </a:ext>
            </a:extLst>
          </p:cNvPr>
          <p:cNvSpPr>
            <a:spLocks noGrp="1"/>
          </p:cNvSpPr>
          <p:nvPr>
            <p:ph type="ftr" sz="quarter" idx="10"/>
          </p:nvPr>
        </p:nvSpPr>
        <p:spPr/>
        <p:txBody>
          <a:bodyPr/>
          <a:lstStyle>
            <a:lvl1pPr>
              <a:defRPr>
                <a:solidFill>
                  <a:schemeClr val="bg1"/>
                </a:solidFill>
              </a:defRPr>
            </a:lvl1pPr>
          </a:lstStyle>
          <a:p>
            <a:r>
              <a:rPr lang="en-GB"/>
              <a:t>BT Group PowerPoint    |</a:t>
            </a:r>
          </a:p>
        </p:txBody>
      </p:sp>
      <p:sp>
        <p:nvSpPr>
          <p:cNvPr id="4" name="Slide Number Placeholder 3">
            <a:extLst>
              <a:ext uri="{FF2B5EF4-FFF2-40B4-BE49-F238E27FC236}">
                <a16:creationId xmlns:a16="http://schemas.microsoft.com/office/drawing/2014/main" id="{FF5D5185-0760-370C-20F3-2D24C6CA42EC}"/>
              </a:ext>
            </a:extLst>
          </p:cNvPr>
          <p:cNvSpPr>
            <a:spLocks noGrp="1"/>
          </p:cNvSpPr>
          <p:nvPr>
            <p:ph type="sldNum" sz="quarter" idx="11"/>
          </p:nvPr>
        </p:nvSpPr>
        <p:spPr/>
        <p:txBody>
          <a:bodyPr/>
          <a:lstStyle>
            <a:lvl1pPr>
              <a:defRPr>
                <a:solidFill>
                  <a:schemeClr val="bg1"/>
                </a:solidFill>
              </a:defRPr>
            </a:lvl1pPr>
          </a:lstStyle>
          <a:p>
            <a:fld id="{7F05727F-EB13-4C36-9A9C-A65743ED0171}" type="slidenum">
              <a:rPr lang="en-GB" smtClean="0"/>
              <a:pPr/>
              <a:t>‹#›</a:t>
            </a:fld>
            <a:endParaRPr lang="en-GB"/>
          </a:p>
        </p:txBody>
      </p:sp>
      <p:sp>
        <p:nvSpPr>
          <p:cNvPr id="6" name="Rectangle 5">
            <a:extLst>
              <a:ext uri="{FF2B5EF4-FFF2-40B4-BE49-F238E27FC236}">
                <a16:creationId xmlns:a16="http://schemas.microsoft.com/office/drawing/2014/main" id="{A1A7C26F-EB27-3D14-2435-60FE12641E5A}"/>
              </a:ext>
            </a:extLst>
          </p:cNvPr>
          <p:cNvSpPr/>
          <p:nvPr userDrawn="1"/>
        </p:nvSpPr>
        <p:spPr>
          <a:xfrm rot="16200000">
            <a:off x="-596503" y="4409836"/>
            <a:ext cx="1330166" cy="137160"/>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Tree>
    <p:extLst>
      <p:ext uri="{BB962C8B-B14F-4D97-AF65-F5344CB8AC3E}">
        <p14:creationId xmlns:p14="http://schemas.microsoft.com/office/powerpoint/2010/main" val="17778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IMAGE DIVIDER 02">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E1C2DC4A-DE2B-345E-6A29-B4564F397A65}"/>
              </a:ext>
            </a:extLst>
          </p:cNvPr>
          <p:cNvSpPr>
            <a:spLocks noGrp="1"/>
          </p:cNvSpPr>
          <p:nvPr>
            <p:ph type="pic" sz="quarter" idx="13"/>
          </p:nvPr>
        </p:nvSpPr>
        <p:spPr>
          <a:xfrm>
            <a:off x="-2858" y="-1429"/>
            <a:ext cx="9146858" cy="514656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1905 h 6859905"/>
              <a:gd name="connsiteX1" fmla="*/ 445770 w 12192000"/>
              <a:gd name="connsiteY1" fmla="*/ 0 h 6859905"/>
              <a:gd name="connsiteX2" fmla="*/ 12192000 w 12192000"/>
              <a:gd name="connsiteY2" fmla="*/ 1905 h 6859905"/>
              <a:gd name="connsiteX3" fmla="*/ 12192000 w 12192000"/>
              <a:gd name="connsiteY3" fmla="*/ 6859905 h 6859905"/>
              <a:gd name="connsiteX4" fmla="*/ 0 w 12192000"/>
              <a:gd name="connsiteY4" fmla="*/ 6859905 h 6859905"/>
              <a:gd name="connsiteX5" fmla="*/ 0 w 12192000"/>
              <a:gd name="connsiteY5" fmla="*/ 1905 h 6859905"/>
              <a:gd name="connsiteX0" fmla="*/ 0 w 12192000"/>
              <a:gd name="connsiteY0" fmla="*/ 1905 h 6859905"/>
              <a:gd name="connsiteX1" fmla="*/ 445770 w 12192000"/>
              <a:gd name="connsiteY1" fmla="*/ 0 h 6859905"/>
              <a:gd name="connsiteX2" fmla="*/ 1344930 w 12192000"/>
              <a:gd name="connsiteY2" fmla="*/ 1906 h 6859905"/>
              <a:gd name="connsiteX3" fmla="*/ 12192000 w 12192000"/>
              <a:gd name="connsiteY3" fmla="*/ 1905 h 6859905"/>
              <a:gd name="connsiteX4" fmla="*/ 12192000 w 12192000"/>
              <a:gd name="connsiteY4" fmla="*/ 6859905 h 6859905"/>
              <a:gd name="connsiteX5" fmla="*/ 0 w 12192000"/>
              <a:gd name="connsiteY5" fmla="*/ 6859905 h 6859905"/>
              <a:gd name="connsiteX6" fmla="*/ 0 w 12192000"/>
              <a:gd name="connsiteY6" fmla="*/ 1905 h 6859905"/>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912 h 6859911"/>
              <a:gd name="connsiteX4" fmla="*/ 12192000 w 12192000"/>
              <a:gd name="connsiteY4" fmla="*/ 1911 h 6859911"/>
              <a:gd name="connsiteX5" fmla="*/ 12192000 w 12192000"/>
              <a:gd name="connsiteY5" fmla="*/ 6859911 h 6859911"/>
              <a:gd name="connsiteX6" fmla="*/ 0 w 12192000"/>
              <a:gd name="connsiteY6" fmla="*/ 6859911 h 6859911"/>
              <a:gd name="connsiteX7" fmla="*/ 0 w 12192000"/>
              <a:gd name="connsiteY7" fmla="*/ 1911 h 6859911"/>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61932 h 6859911"/>
              <a:gd name="connsiteX4" fmla="*/ 1344930 w 12192000"/>
              <a:gd name="connsiteY4" fmla="*/ 1912 h 6859911"/>
              <a:gd name="connsiteX5" fmla="*/ 12192000 w 12192000"/>
              <a:gd name="connsiteY5" fmla="*/ 1911 h 6859911"/>
              <a:gd name="connsiteX6" fmla="*/ 12192000 w 12192000"/>
              <a:gd name="connsiteY6" fmla="*/ 6859911 h 6859911"/>
              <a:gd name="connsiteX7" fmla="*/ 0 w 12192000"/>
              <a:gd name="connsiteY7" fmla="*/ 6859911 h 6859911"/>
              <a:gd name="connsiteX8" fmla="*/ 0 w 12192000"/>
              <a:gd name="connsiteY8" fmla="*/ 1911 h 6859911"/>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61932 h 6859911"/>
              <a:gd name="connsiteX4" fmla="*/ 1344930 w 12192000"/>
              <a:gd name="connsiteY4" fmla="*/ 1912 h 6859911"/>
              <a:gd name="connsiteX5" fmla="*/ 12192000 w 12192000"/>
              <a:gd name="connsiteY5" fmla="*/ 1911 h 6859911"/>
              <a:gd name="connsiteX6" fmla="*/ 12192000 w 12192000"/>
              <a:gd name="connsiteY6" fmla="*/ 6859911 h 6859911"/>
              <a:gd name="connsiteX7" fmla="*/ 0 w 12192000"/>
              <a:gd name="connsiteY7" fmla="*/ 6859911 h 6859911"/>
              <a:gd name="connsiteX8" fmla="*/ 0 w 12192000"/>
              <a:gd name="connsiteY8" fmla="*/ 1911 h 6859911"/>
              <a:gd name="connsiteX0" fmla="*/ 0 w 12192000"/>
              <a:gd name="connsiteY0" fmla="*/ 1919 h 6859919"/>
              <a:gd name="connsiteX1" fmla="*/ 445770 w 12192000"/>
              <a:gd name="connsiteY1" fmla="*/ 14 h 6859919"/>
              <a:gd name="connsiteX2" fmla="*/ 445770 w 12192000"/>
              <a:gd name="connsiteY2" fmla="*/ 173370 h 6859919"/>
              <a:gd name="connsiteX3" fmla="*/ 1344930 w 12192000"/>
              <a:gd name="connsiteY3" fmla="*/ 161940 h 6859919"/>
              <a:gd name="connsiteX4" fmla="*/ 1344930 w 12192000"/>
              <a:gd name="connsiteY4" fmla="*/ 1920 h 6859919"/>
              <a:gd name="connsiteX5" fmla="*/ 12192000 w 12192000"/>
              <a:gd name="connsiteY5" fmla="*/ 1919 h 6859919"/>
              <a:gd name="connsiteX6" fmla="*/ 12192000 w 12192000"/>
              <a:gd name="connsiteY6" fmla="*/ 6859919 h 6859919"/>
              <a:gd name="connsiteX7" fmla="*/ 0 w 12192000"/>
              <a:gd name="connsiteY7" fmla="*/ 6859919 h 6859919"/>
              <a:gd name="connsiteX8" fmla="*/ 0 w 12192000"/>
              <a:gd name="connsiteY8" fmla="*/ 1919 h 6859919"/>
              <a:gd name="connsiteX0" fmla="*/ 0 w 12192000"/>
              <a:gd name="connsiteY0" fmla="*/ 1905 h 6859905"/>
              <a:gd name="connsiteX1" fmla="*/ 445770 w 12192000"/>
              <a:gd name="connsiteY1" fmla="*/ 0 h 6859905"/>
              <a:gd name="connsiteX2" fmla="*/ 445770 w 12192000"/>
              <a:gd name="connsiteY2" fmla="*/ 173356 h 6859905"/>
              <a:gd name="connsiteX3" fmla="*/ 1344930 w 12192000"/>
              <a:gd name="connsiteY3" fmla="*/ 16192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4930 w 12192000"/>
              <a:gd name="connsiteY3" fmla="*/ 16192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8740 w 12192000"/>
              <a:gd name="connsiteY3" fmla="*/ 16954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8740 w 12192000"/>
              <a:gd name="connsiteY3" fmla="*/ 16954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4683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4683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6"/>
              <a:gd name="connsiteX1" fmla="*/ 445770 w 12192000"/>
              <a:gd name="connsiteY1" fmla="*/ 0 h 6859906"/>
              <a:gd name="connsiteX2" fmla="*/ 449580 w 12192000"/>
              <a:gd name="connsiteY2" fmla="*/ 175261 h 6859906"/>
              <a:gd name="connsiteX3" fmla="*/ 1346835 w 12192000"/>
              <a:gd name="connsiteY3" fmla="*/ 175261 h 6859906"/>
              <a:gd name="connsiteX4" fmla="*/ 1344930 w 12192000"/>
              <a:gd name="connsiteY4" fmla="*/ 1906 h 6859906"/>
              <a:gd name="connsiteX5" fmla="*/ 12192000 w 12192000"/>
              <a:gd name="connsiteY5" fmla="*/ 1905 h 6859906"/>
              <a:gd name="connsiteX6" fmla="*/ 12192000 w 12192000"/>
              <a:gd name="connsiteY6" fmla="*/ 6859905 h 6859906"/>
              <a:gd name="connsiteX7" fmla="*/ 171450 w 12192000"/>
              <a:gd name="connsiteY7" fmla="*/ 6859906 h 6859906"/>
              <a:gd name="connsiteX8" fmla="*/ 0 w 12192000"/>
              <a:gd name="connsiteY8" fmla="*/ 6859905 h 6859906"/>
              <a:gd name="connsiteX9" fmla="*/ 0 w 12192000"/>
              <a:gd name="connsiteY9"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3810 w 12195810"/>
              <a:gd name="connsiteY8" fmla="*/ 6859905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47501 w 12195810"/>
              <a:gd name="connsiteY8" fmla="*/ 549919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80159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80159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7437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5810 w 12195810"/>
              <a:gd name="connsiteY6" fmla="*/ 6859905 h 6862082"/>
              <a:gd name="connsiteX7" fmla="*/ 12025993 w 12195810"/>
              <a:gd name="connsiteY7" fmla="*/ 6862082 h 6862082"/>
              <a:gd name="connsiteX8" fmla="*/ 177437 w 12195810"/>
              <a:gd name="connsiteY8" fmla="*/ 6859906 h 6862082"/>
              <a:gd name="connsiteX9" fmla="*/ 177982 w 12195810"/>
              <a:gd name="connsiteY9" fmla="*/ 5087711 h 6862082"/>
              <a:gd name="connsiteX10" fmla="*/ 0 w 12195810"/>
              <a:gd name="connsiteY10" fmla="*/ 5086350 h 6862082"/>
              <a:gd name="connsiteX11" fmla="*/ 3810 w 12195810"/>
              <a:gd name="connsiteY11"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20122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20122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1059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1059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75261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1485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720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4958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5295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720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5810" h="6862082">
                <a:moveTo>
                  <a:pt x="3810" y="1905"/>
                </a:moveTo>
                <a:lnTo>
                  <a:pt x="451485" y="0"/>
                </a:lnTo>
                <a:cubicBezTo>
                  <a:pt x="452755" y="143510"/>
                  <a:pt x="450215" y="26036"/>
                  <a:pt x="453390" y="169546"/>
                </a:cubicBezTo>
                <a:lnTo>
                  <a:pt x="1350645" y="171451"/>
                </a:lnTo>
                <a:lnTo>
                  <a:pt x="1348740" y="1906"/>
                </a:lnTo>
                <a:lnTo>
                  <a:pt x="12195810" y="1905"/>
                </a:lnTo>
                <a:cubicBezTo>
                  <a:pt x="12195084" y="2136231"/>
                  <a:pt x="12194721" y="3203393"/>
                  <a:pt x="12193633" y="6404882"/>
                </a:cubicBezTo>
                <a:lnTo>
                  <a:pt x="12021639" y="6406787"/>
                </a:lnTo>
                <a:cubicBezTo>
                  <a:pt x="12023090" y="6554107"/>
                  <a:pt x="12024542" y="6714762"/>
                  <a:pt x="12025993" y="6862082"/>
                </a:cubicBezTo>
                <a:lnTo>
                  <a:pt x="177437" y="6859906"/>
                </a:lnTo>
                <a:cubicBezTo>
                  <a:pt x="178344" y="6269174"/>
                  <a:pt x="177075" y="5678443"/>
                  <a:pt x="177982" y="5087711"/>
                </a:cubicBezTo>
                <a:lnTo>
                  <a:pt x="0" y="5086350"/>
                </a:lnTo>
                <a:lnTo>
                  <a:pt x="3810" y="1905"/>
                </a:lnTo>
                <a:close/>
              </a:path>
            </a:pathLst>
          </a:custGeom>
          <a:solidFill>
            <a:schemeClr val="bg1">
              <a:lumMod val="85000"/>
            </a:schemeClr>
          </a:solidFill>
        </p:spPr>
        <p:txBody>
          <a:bodyPr anchor="ctr"/>
          <a:lstStyle>
            <a:lvl1pPr algn="ctr">
              <a:defRPr b="0" i="0">
                <a:latin typeface="BT Group Headline" panose="020B0603020203020204" pitchFamily="34" charset="0"/>
              </a:defRPr>
            </a:lvl1pPr>
          </a:lstStyle>
          <a:p>
            <a:r>
              <a:rPr lang="en-US"/>
              <a:t>Click icon to add picture</a:t>
            </a:r>
            <a:endParaRPr lang="en-GB"/>
          </a:p>
        </p:txBody>
      </p:sp>
      <p:sp>
        <p:nvSpPr>
          <p:cNvPr id="10" name="Rectangle 9">
            <a:extLst>
              <a:ext uri="{FF2B5EF4-FFF2-40B4-BE49-F238E27FC236}">
                <a16:creationId xmlns:a16="http://schemas.microsoft.com/office/drawing/2014/main" id="{83359256-7788-8AEA-27A9-6C9075058C4A}"/>
              </a:ext>
            </a:extLst>
          </p:cNvPr>
          <p:cNvSpPr/>
          <p:nvPr userDrawn="1"/>
        </p:nvSpPr>
        <p:spPr>
          <a:xfrm rot="5400000">
            <a:off x="8903968" y="4903472"/>
            <a:ext cx="345758" cy="134300"/>
          </a:xfrm>
          <a:prstGeom prst="rect">
            <a:avLst/>
          </a:prstGeom>
          <a:solidFill>
            <a:srgbClr val="C8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990233-9841-5EC7-BF8C-C03D9D0A6976}"/>
              </a:ext>
            </a:extLst>
          </p:cNvPr>
          <p:cNvSpPr>
            <a:spLocks noGrp="1"/>
          </p:cNvSpPr>
          <p:nvPr>
            <p:ph type="title" hasCustomPrompt="1"/>
          </p:nvPr>
        </p:nvSpPr>
        <p:spPr>
          <a:xfrm>
            <a:off x="219075" y="3150182"/>
            <a:ext cx="8693944" cy="722234"/>
          </a:xfrm>
        </p:spPr>
        <p:txBody>
          <a:bodyPr/>
          <a:lstStyle>
            <a:lvl1pPr>
              <a:defRPr sz="5400">
                <a:solidFill>
                  <a:schemeClr val="bg1"/>
                </a:solidFill>
              </a:defRPr>
            </a:lvl1pPr>
          </a:lstStyle>
          <a:p>
            <a:r>
              <a:rPr lang="en-US"/>
              <a:t>Title </a:t>
            </a:r>
            <a:endParaRPr lang="en-GB"/>
          </a:p>
        </p:txBody>
      </p:sp>
      <p:sp>
        <p:nvSpPr>
          <p:cNvPr id="3" name="Footer Placeholder 2">
            <a:extLst>
              <a:ext uri="{FF2B5EF4-FFF2-40B4-BE49-F238E27FC236}">
                <a16:creationId xmlns:a16="http://schemas.microsoft.com/office/drawing/2014/main" id="{65D55859-1A2D-DEA3-2E64-3FE8DD53D157}"/>
              </a:ext>
            </a:extLst>
          </p:cNvPr>
          <p:cNvSpPr>
            <a:spLocks noGrp="1"/>
          </p:cNvSpPr>
          <p:nvPr>
            <p:ph type="ftr" sz="quarter" idx="10"/>
          </p:nvPr>
        </p:nvSpPr>
        <p:spPr/>
        <p:txBody>
          <a:bodyPr/>
          <a:lstStyle>
            <a:lvl1pPr>
              <a:defRPr>
                <a:solidFill>
                  <a:schemeClr val="bg1"/>
                </a:solidFill>
              </a:defRPr>
            </a:lvl1pPr>
          </a:lstStyle>
          <a:p>
            <a:r>
              <a:rPr lang="en-GB"/>
              <a:t>BT Group PowerPoint    |</a:t>
            </a:r>
          </a:p>
        </p:txBody>
      </p:sp>
      <p:sp>
        <p:nvSpPr>
          <p:cNvPr id="4" name="Slide Number Placeholder 3">
            <a:extLst>
              <a:ext uri="{FF2B5EF4-FFF2-40B4-BE49-F238E27FC236}">
                <a16:creationId xmlns:a16="http://schemas.microsoft.com/office/drawing/2014/main" id="{FF5D5185-0760-370C-20F3-2D24C6CA42EC}"/>
              </a:ext>
            </a:extLst>
          </p:cNvPr>
          <p:cNvSpPr>
            <a:spLocks noGrp="1"/>
          </p:cNvSpPr>
          <p:nvPr>
            <p:ph type="sldNum" sz="quarter" idx="11"/>
          </p:nvPr>
        </p:nvSpPr>
        <p:spPr/>
        <p:txBody>
          <a:bodyPr/>
          <a:lstStyle>
            <a:lvl1pPr>
              <a:defRPr>
                <a:solidFill>
                  <a:schemeClr val="bg1"/>
                </a:solidFill>
              </a:defRPr>
            </a:lvl1pPr>
          </a:lstStyle>
          <a:p>
            <a:fld id="{7F05727F-EB13-4C36-9A9C-A65743ED0171}" type="slidenum">
              <a:rPr lang="en-GB" smtClean="0"/>
              <a:pPr/>
              <a:t>‹#›</a:t>
            </a:fld>
            <a:endParaRPr lang="en-GB"/>
          </a:p>
        </p:txBody>
      </p:sp>
      <p:sp>
        <p:nvSpPr>
          <p:cNvPr id="9" name="Rectangle 8">
            <a:extLst>
              <a:ext uri="{FF2B5EF4-FFF2-40B4-BE49-F238E27FC236}">
                <a16:creationId xmlns:a16="http://schemas.microsoft.com/office/drawing/2014/main" id="{8804407B-DA3D-878B-5B7D-7843E19C14EE}"/>
              </a:ext>
            </a:extLst>
          </p:cNvPr>
          <p:cNvSpPr/>
          <p:nvPr userDrawn="1"/>
        </p:nvSpPr>
        <p:spPr>
          <a:xfrm rot="16200000">
            <a:off x="-598645" y="4409123"/>
            <a:ext cx="1333023" cy="135730"/>
          </a:xfrm>
          <a:prstGeom prst="rect">
            <a:avLst/>
          </a:prstGeom>
          <a:solidFill>
            <a:srgbClr val="43B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11" name="Rectangle 10">
            <a:extLst>
              <a:ext uri="{FF2B5EF4-FFF2-40B4-BE49-F238E27FC236}">
                <a16:creationId xmlns:a16="http://schemas.microsoft.com/office/drawing/2014/main" id="{AE387210-EF79-2963-B5A1-DA77C5FC7C33}"/>
              </a:ext>
            </a:extLst>
          </p:cNvPr>
          <p:cNvSpPr/>
          <p:nvPr userDrawn="1"/>
        </p:nvSpPr>
        <p:spPr>
          <a:xfrm>
            <a:off x="328090" y="0"/>
            <a:ext cx="687752" cy="132874"/>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8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IMAGE DIVIDER 03">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FDEB8F5D-FC4D-8921-5302-A0639006D476}"/>
              </a:ext>
            </a:extLst>
          </p:cNvPr>
          <p:cNvSpPr>
            <a:spLocks noGrp="1"/>
          </p:cNvSpPr>
          <p:nvPr>
            <p:ph type="pic" sz="quarter" idx="13"/>
          </p:nvPr>
        </p:nvSpPr>
        <p:spPr>
          <a:xfrm>
            <a:off x="-2858" y="-1429"/>
            <a:ext cx="9146858" cy="514656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1905 h 6859905"/>
              <a:gd name="connsiteX1" fmla="*/ 445770 w 12192000"/>
              <a:gd name="connsiteY1" fmla="*/ 0 h 6859905"/>
              <a:gd name="connsiteX2" fmla="*/ 12192000 w 12192000"/>
              <a:gd name="connsiteY2" fmla="*/ 1905 h 6859905"/>
              <a:gd name="connsiteX3" fmla="*/ 12192000 w 12192000"/>
              <a:gd name="connsiteY3" fmla="*/ 6859905 h 6859905"/>
              <a:gd name="connsiteX4" fmla="*/ 0 w 12192000"/>
              <a:gd name="connsiteY4" fmla="*/ 6859905 h 6859905"/>
              <a:gd name="connsiteX5" fmla="*/ 0 w 12192000"/>
              <a:gd name="connsiteY5" fmla="*/ 1905 h 6859905"/>
              <a:gd name="connsiteX0" fmla="*/ 0 w 12192000"/>
              <a:gd name="connsiteY0" fmla="*/ 1905 h 6859905"/>
              <a:gd name="connsiteX1" fmla="*/ 445770 w 12192000"/>
              <a:gd name="connsiteY1" fmla="*/ 0 h 6859905"/>
              <a:gd name="connsiteX2" fmla="*/ 1344930 w 12192000"/>
              <a:gd name="connsiteY2" fmla="*/ 1906 h 6859905"/>
              <a:gd name="connsiteX3" fmla="*/ 12192000 w 12192000"/>
              <a:gd name="connsiteY3" fmla="*/ 1905 h 6859905"/>
              <a:gd name="connsiteX4" fmla="*/ 12192000 w 12192000"/>
              <a:gd name="connsiteY4" fmla="*/ 6859905 h 6859905"/>
              <a:gd name="connsiteX5" fmla="*/ 0 w 12192000"/>
              <a:gd name="connsiteY5" fmla="*/ 6859905 h 6859905"/>
              <a:gd name="connsiteX6" fmla="*/ 0 w 12192000"/>
              <a:gd name="connsiteY6" fmla="*/ 1905 h 6859905"/>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912 h 6859911"/>
              <a:gd name="connsiteX4" fmla="*/ 12192000 w 12192000"/>
              <a:gd name="connsiteY4" fmla="*/ 1911 h 6859911"/>
              <a:gd name="connsiteX5" fmla="*/ 12192000 w 12192000"/>
              <a:gd name="connsiteY5" fmla="*/ 6859911 h 6859911"/>
              <a:gd name="connsiteX6" fmla="*/ 0 w 12192000"/>
              <a:gd name="connsiteY6" fmla="*/ 6859911 h 6859911"/>
              <a:gd name="connsiteX7" fmla="*/ 0 w 12192000"/>
              <a:gd name="connsiteY7" fmla="*/ 1911 h 6859911"/>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61932 h 6859911"/>
              <a:gd name="connsiteX4" fmla="*/ 1344930 w 12192000"/>
              <a:gd name="connsiteY4" fmla="*/ 1912 h 6859911"/>
              <a:gd name="connsiteX5" fmla="*/ 12192000 w 12192000"/>
              <a:gd name="connsiteY5" fmla="*/ 1911 h 6859911"/>
              <a:gd name="connsiteX6" fmla="*/ 12192000 w 12192000"/>
              <a:gd name="connsiteY6" fmla="*/ 6859911 h 6859911"/>
              <a:gd name="connsiteX7" fmla="*/ 0 w 12192000"/>
              <a:gd name="connsiteY7" fmla="*/ 6859911 h 6859911"/>
              <a:gd name="connsiteX8" fmla="*/ 0 w 12192000"/>
              <a:gd name="connsiteY8" fmla="*/ 1911 h 6859911"/>
              <a:gd name="connsiteX0" fmla="*/ 0 w 12192000"/>
              <a:gd name="connsiteY0" fmla="*/ 1911 h 6859911"/>
              <a:gd name="connsiteX1" fmla="*/ 445770 w 12192000"/>
              <a:gd name="connsiteY1" fmla="*/ 6 h 6859911"/>
              <a:gd name="connsiteX2" fmla="*/ 445770 w 12192000"/>
              <a:gd name="connsiteY2" fmla="*/ 173362 h 6859911"/>
              <a:gd name="connsiteX3" fmla="*/ 1344930 w 12192000"/>
              <a:gd name="connsiteY3" fmla="*/ 161932 h 6859911"/>
              <a:gd name="connsiteX4" fmla="*/ 1344930 w 12192000"/>
              <a:gd name="connsiteY4" fmla="*/ 1912 h 6859911"/>
              <a:gd name="connsiteX5" fmla="*/ 12192000 w 12192000"/>
              <a:gd name="connsiteY5" fmla="*/ 1911 h 6859911"/>
              <a:gd name="connsiteX6" fmla="*/ 12192000 w 12192000"/>
              <a:gd name="connsiteY6" fmla="*/ 6859911 h 6859911"/>
              <a:gd name="connsiteX7" fmla="*/ 0 w 12192000"/>
              <a:gd name="connsiteY7" fmla="*/ 6859911 h 6859911"/>
              <a:gd name="connsiteX8" fmla="*/ 0 w 12192000"/>
              <a:gd name="connsiteY8" fmla="*/ 1911 h 6859911"/>
              <a:gd name="connsiteX0" fmla="*/ 0 w 12192000"/>
              <a:gd name="connsiteY0" fmla="*/ 1919 h 6859919"/>
              <a:gd name="connsiteX1" fmla="*/ 445770 w 12192000"/>
              <a:gd name="connsiteY1" fmla="*/ 14 h 6859919"/>
              <a:gd name="connsiteX2" fmla="*/ 445770 w 12192000"/>
              <a:gd name="connsiteY2" fmla="*/ 173370 h 6859919"/>
              <a:gd name="connsiteX3" fmla="*/ 1344930 w 12192000"/>
              <a:gd name="connsiteY3" fmla="*/ 161940 h 6859919"/>
              <a:gd name="connsiteX4" fmla="*/ 1344930 w 12192000"/>
              <a:gd name="connsiteY4" fmla="*/ 1920 h 6859919"/>
              <a:gd name="connsiteX5" fmla="*/ 12192000 w 12192000"/>
              <a:gd name="connsiteY5" fmla="*/ 1919 h 6859919"/>
              <a:gd name="connsiteX6" fmla="*/ 12192000 w 12192000"/>
              <a:gd name="connsiteY6" fmla="*/ 6859919 h 6859919"/>
              <a:gd name="connsiteX7" fmla="*/ 0 w 12192000"/>
              <a:gd name="connsiteY7" fmla="*/ 6859919 h 6859919"/>
              <a:gd name="connsiteX8" fmla="*/ 0 w 12192000"/>
              <a:gd name="connsiteY8" fmla="*/ 1919 h 6859919"/>
              <a:gd name="connsiteX0" fmla="*/ 0 w 12192000"/>
              <a:gd name="connsiteY0" fmla="*/ 1905 h 6859905"/>
              <a:gd name="connsiteX1" fmla="*/ 445770 w 12192000"/>
              <a:gd name="connsiteY1" fmla="*/ 0 h 6859905"/>
              <a:gd name="connsiteX2" fmla="*/ 445770 w 12192000"/>
              <a:gd name="connsiteY2" fmla="*/ 173356 h 6859905"/>
              <a:gd name="connsiteX3" fmla="*/ 1344930 w 12192000"/>
              <a:gd name="connsiteY3" fmla="*/ 16192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4930 w 12192000"/>
              <a:gd name="connsiteY3" fmla="*/ 16192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8740 w 12192000"/>
              <a:gd name="connsiteY3" fmla="*/ 16954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48740 w 12192000"/>
              <a:gd name="connsiteY3" fmla="*/ 169546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5770 w 12192000"/>
              <a:gd name="connsiteY2" fmla="*/ 17335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7166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5064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4683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5"/>
              <a:gd name="connsiteX1" fmla="*/ 445770 w 12192000"/>
              <a:gd name="connsiteY1" fmla="*/ 0 h 6859905"/>
              <a:gd name="connsiteX2" fmla="*/ 449580 w 12192000"/>
              <a:gd name="connsiteY2" fmla="*/ 175261 h 6859905"/>
              <a:gd name="connsiteX3" fmla="*/ 1346835 w 12192000"/>
              <a:gd name="connsiteY3" fmla="*/ 175261 h 6859905"/>
              <a:gd name="connsiteX4" fmla="*/ 1344930 w 12192000"/>
              <a:gd name="connsiteY4" fmla="*/ 1906 h 6859905"/>
              <a:gd name="connsiteX5" fmla="*/ 12192000 w 12192000"/>
              <a:gd name="connsiteY5" fmla="*/ 1905 h 6859905"/>
              <a:gd name="connsiteX6" fmla="*/ 12192000 w 12192000"/>
              <a:gd name="connsiteY6" fmla="*/ 6859905 h 6859905"/>
              <a:gd name="connsiteX7" fmla="*/ 0 w 12192000"/>
              <a:gd name="connsiteY7" fmla="*/ 6859905 h 6859905"/>
              <a:gd name="connsiteX8" fmla="*/ 0 w 12192000"/>
              <a:gd name="connsiteY8" fmla="*/ 1905 h 6859905"/>
              <a:gd name="connsiteX0" fmla="*/ 0 w 12192000"/>
              <a:gd name="connsiteY0" fmla="*/ 1905 h 6859906"/>
              <a:gd name="connsiteX1" fmla="*/ 445770 w 12192000"/>
              <a:gd name="connsiteY1" fmla="*/ 0 h 6859906"/>
              <a:gd name="connsiteX2" fmla="*/ 449580 w 12192000"/>
              <a:gd name="connsiteY2" fmla="*/ 175261 h 6859906"/>
              <a:gd name="connsiteX3" fmla="*/ 1346835 w 12192000"/>
              <a:gd name="connsiteY3" fmla="*/ 175261 h 6859906"/>
              <a:gd name="connsiteX4" fmla="*/ 1344930 w 12192000"/>
              <a:gd name="connsiteY4" fmla="*/ 1906 h 6859906"/>
              <a:gd name="connsiteX5" fmla="*/ 12192000 w 12192000"/>
              <a:gd name="connsiteY5" fmla="*/ 1905 h 6859906"/>
              <a:gd name="connsiteX6" fmla="*/ 12192000 w 12192000"/>
              <a:gd name="connsiteY6" fmla="*/ 6859905 h 6859906"/>
              <a:gd name="connsiteX7" fmla="*/ 171450 w 12192000"/>
              <a:gd name="connsiteY7" fmla="*/ 6859906 h 6859906"/>
              <a:gd name="connsiteX8" fmla="*/ 0 w 12192000"/>
              <a:gd name="connsiteY8" fmla="*/ 6859905 h 6859906"/>
              <a:gd name="connsiteX9" fmla="*/ 0 w 12192000"/>
              <a:gd name="connsiteY9"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3810 w 12195810"/>
              <a:gd name="connsiteY8" fmla="*/ 6859905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47501 w 12195810"/>
              <a:gd name="connsiteY8" fmla="*/ 549919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80159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80159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5260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59906"/>
              <a:gd name="connsiteX1" fmla="*/ 449580 w 12195810"/>
              <a:gd name="connsiteY1" fmla="*/ 0 h 6859906"/>
              <a:gd name="connsiteX2" fmla="*/ 453390 w 12195810"/>
              <a:gd name="connsiteY2" fmla="*/ 175261 h 6859906"/>
              <a:gd name="connsiteX3" fmla="*/ 1350645 w 12195810"/>
              <a:gd name="connsiteY3" fmla="*/ 175261 h 6859906"/>
              <a:gd name="connsiteX4" fmla="*/ 1348740 w 12195810"/>
              <a:gd name="connsiteY4" fmla="*/ 1906 h 6859906"/>
              <a:gd name="connsiteX5" fmla="*/ 12195810 w 12195810"/>
              <a:gd name="connsiteY5" fmla="*/ 1905 h 6859906"/>
              <a:gd name="connsiteX6" fmla="*/ 12195810 w 12195810"/>
              <a:gd name="connsiteY6" fmla="*/ 6859905 h 6859906"/>
              <a:gd name="connsiteX7" fmla="*/ 177437 w 12195810"/>
              <a:gd name="connsiteY7" fmla="*/ 6859906 h 6859906"/>
              <a:gd name="connsiteX8" fmla="*/ 177982 w 12195810"/>
              <a:gd name="connsiteY8" fmla="*/ 5087711 h 6859906"/>
              <a:gd name="connsiteX9" fmla="*/ 0 w 12195810"/>
              <a:gd name="connsiteY9" fmla="*/ 5086350 h 6859906"/>
              <a:gd name="connsiteX10" fmla="*/ 3810 w 12195810"/>
              <a:gd name="connsiteY10" fmla="*/ 1905 h 6859906"/>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5810 w 12195810"/>
              <a:gd name="connsiteY6" fmla="*/ 6859905 h 6862082"/>
              <a:gd name="connsiteX7" fmla="*/ 12025993 w 12195810"/>
              <a:gd name="connsiteY7" fmla="*/ 6862082 h 6862082"/>
              <a:gd name="connsiteX8" fmla="*/ 177437 w 12195810"/>
              <a:gd name="connsiteY8" fmla="*/ 6859906 h 6862082"/>
              <a:gd name="connsiteX9" fmla="*/ 177982 w 12195810"/>
              <a:gd name="connsiteY9" fmla="*/ 5087711 h 6862082"/>
              <a:gd name="connsiteX10" fmla="*/ 0 w 12195810"/>
              <a:gd name="connsiteY10" fmla="*/ 5086350 h 6862082"/>
              <a:gd name="connsiteX11" fmla="*/ 3810 w 12195810"/>
              <a:gd name="connsiteY11"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195810 w 12195810"/>
              <a:gd name="connsiteY7" fmla="*/ 6859905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20122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20122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1059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1059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4958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3390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75261 h 6862082"/>
              <a:gd name="connsiteX3" fmla="*/ 1350645 w 12195810"/>
              <a:gd name="connsiteY3" fmla="*/ 17526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75261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1485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720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4958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5295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720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 name="connsiteX0" fmla="*/ 3810 w 12195810"/>
              <a:gd name="connsiteY0" fmla="*/ 1905 h 6862082"/>
              <a:gd name="connsiteX1" fmla="*/ 451485 w 12195810"/>
              <a:gd name="connsiteY1" fmla="*/ 0 h 6862082"/>
              <a:gd name="connsiteX2" fmla="*/ 453390 w 12195810"/>
              <a:gd name="connsiteY2" fmla="*/ 169546 h 6862082"/>
              <a:gd name="connsiteX3" fmla="*/ 1350645 w 12195810"/>
              <a:gd name="connsiteY3" fmla="*/ 171451 h 6862082"/>
              <a:gd name="connsiteX4" fmla="*/ 1348740 w 12195810"/>
              <a:gd name="connsiteY4" fmla="*/ 1906 h 6862082"/>
              <a:gd name="connsiteX5" fmla="*/ 12195810 w 12195810"/>
              <a:gd name="connsiteY5" fmla="*/ 1905 h 6862082"/>
              <a:gd name="connsiteX6" fmla="*/ 12193633 w 12195810"/>
              <a:gd name="connsiteY6" fmla="*/ 6404882 h 6862082"/>
              <a:gd name="connsiteX7" fmla="*/ 12021639 w 12195810"/>
              <a:gd name="connsiteY7" fmla="*/ 6406787 h 6862082"/>
              <a:gd name="connsiteX8" fmla="*/ 12025993 w 12195810"/>
              <a:gd name="connsiteY8" fmla="*/ 6862082 h 6862082"/>
              <a:gd name="connsiteX9" fmla="*/ 177437 w 12195810"/>
              <a:gd name="connsiteY9" fmla="*/ 6859906 h 6862082"/>
              <a:gd name="connsiteX10" fmla="*/ 177982 w 12195810"/>
              <a:gd name="connsiteY10" fmla="*/ 5087711 h 6862082"/>
              <a:gd name="connsiteX11" fmla="*/ 0 w 12195810"/>
              <a:gd name="connsiteY11" fmla="*/ 5086350 h 6862082"/>
              <a:gd name="connsiteX12" fmla="*/ 3810 w 12195810"/>
              <a:gd name="connsiteY12" fmla="*/ 1905 h 686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5810" h="6862082">
                <a:moveTo>
                  <a:pt x="3810" y="1905"/>
                </a:moveTo>
                <a:lnTo>
                  <a:pt x="451485" y="0"/>
                </a:lnTo>
                <a:cubicBezTo>
                  <a:pt x="452755" y="143510"/>
                  <a:pt x="450215" y="26036"/>
                  <a:pt x="453390" y="169546"/>
                </a:cubicBezTo>
                <a:lnTo>
                  <a:pt x="1350645" y="171451"/>
                </a:lnTo>
                <a:lnTo>
                  <a:pt x="1348740" y="1906"/>
                </a:lnTo>
                <a:lnTo>
                  <a:pt x="12195810" y="1905"/>
                </a:lnTo>
                <a:cubicBezTo>
                  <a:pt x="12195084" y="2136231"/>
                  <a:pt x="12194721" y="3203393"/>
                  <a:pt x="12193633" y="6404882"/>
                </a:cubicBezTo>
                <a:lnTo>
                  <a:pt x="12021639" y="6406787"/>
                </a:lnTo>
                <a:cubicBezTo>
                  <a:pt x="12023090" y="6554107"/>
                  <a:pt x="12024542" y="6714762"/>
                  <a:pt x="12025993" y="6862082"/>
                </a:cubicBezTo>
                <a:lnTo>
                  <a:pt x="177437" y="6859906"/>
                </a:lnTo>
                <a:cubicBezTo>
                  <a:pt x="178344" y="6269174"/>
                  <a:pt x="177075" y="5678443"/>
                  <a:pt x="177982" y="5087711"/>
                </a:cubicBezTo>
                <a:lnTo>
                  <a:pt x="0" y="5086350"/>
                </a:lnTo>
                <a:lnTo>
                  <a:pt x="3810" y="1905"/>
                </a:lnTo>
                <a:close/>
              </a:path>
            </a:pathLst>
          </a:custGeom>
          <a:solidFill>
            <a:schemeClr val="bg1">
              <a:lumMod val="85000"/>
            </a:schemeClr>
          </a:solidFill>
        </p:spPr>
        <p:txBody>
          <a:bodyPr anchor="ctr"/>
          <a:lstStyle>
            <a:lvl1pPr algn="ctr">
              <a:defRPr b="0" i="0">
                <a:latin typeface="BT Group Headline" panose="020B0603020203020204" pitchFamily="34" charset="0"/>
              </a:defRPr>
            </a:lvl1pPr>
          </a:lstStyle>
          <a:p>
            <a:r>
              <a:rPr lang="en-US"/>
              <a:t>Click icon to add picture</a:t>
            </a:r>
            <a:endParaRPr lang="en-GB"/>
          </a:p>
        </p:txBody>
      </p:sp>
      <p:sp>
        <p:nvSpPr>
          <p:cNvPr id="14" name="Rectangle 13">
            <a:extLst>
              <a:ext uri="{FF2B5EF4-FFF2-40B4-BE49-F238E27FC236}">
                <a16:creationId xmlns:a16="http://schemas.microsoft.com/office/drawing/2014/main" id="{53182236-C913-2FB4-526C-68B3DD59581B}"/>
              </a:ext>
            </a:extLst>
          </p:cNvPr>
          <p:cNvSpPr/>
          <p:nvPr userDrawn="1"/>
        </p:nvSpPr>
        <p:spPr>
          <a:xfrm rot="5400000">
            <a:off x="8902540" y="4902043"/>
            <a:ext cx="347186" cy="1357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990233-9841-5EC7-BF8C-C03D9D0A6976}"/>
              </a:ext>
            </a:extLst>
          </p:cNvPr>
          <p:cNvSpPr>
            <a:spLocks noGrp="1"/>
          </p:cNvSpPr>
          <p:nvPr>
            <p:ph type="title" hasCustomPrompt="1"/>
          </p:nvPr>
        </p:nvSpPr>
        <p:spPr>
          <a:xfrm>
            <a:off x="219075" y="3150182"/>
            <a:ext cx="8693944" cy="722234"/>
          </a:xfrm>
        </p:spPr>
        <p:txBody>
          <a:bodyPr/>
          <a:lstStyle>
            <a:lvl1pPr>
              <a:defRPr sz="5400">
                <a:solidFill>
                  <a:schemeClr val="bg1"/>
                </a:solidFill>
              </a:defRPr>
            </a:lvl1pPr>
          </a:lstStyle>
          <a:p>
            <a:r>
              <a:rPr lang="en-US"/>
              <a:t>Title </a:t>
            </a:r>
            <a:endParaRPr lang="en-GB"/>
          </a:p>
        </p:txBody>
      </p:sp>
      <p:sp>
        <p:nvSpPr>
          <p:cNvPr id="3" name="Footer Placeholder 2">
            <a:extLst>
              <a:ext uri="{FF2B5EF4-FFF2-40B4-BE49-F238E27FC236}">
                <a16:creationId xmlns:a16="http://schemas.microsoft.com/office/drawing/2014/main" id="{65D55859-1A2D-DEA3-2E64-3FE8DD53D157}"/>
              </a:ext>
            </a:extLst>
          </p:cNvPr>
          <p:cNvSpPr>
            <a:spLocks noGrp="1"/>
          </p:cNvSpPr>
          <p:nvPr>
            <p:ph type="ftr" sz="quarter" idx="10"/>
          </p:nvPr>
        </p:nvSpPr>
        <p:spPr/>
        <p:txBody>
          <a:bodyPr/>
          <a:lstStyle>
            <a:lvl1pPr>
              <a:defRPr>
                <a:solidFill>
                  <a:schemeClr val="bg1"/>
                </a:solidFill>
              </a:defRPr>
            </a:lvl1pPr>
          </a:lstStyle>
          <a:p>
            <a:r>
              <a:rPr lang="en-GB"/>
              <a:t>BT Group PowerPoint    |</a:t>
            </a:r>
          </a:p>
        </p:txBody>
      </p:sp>
      <p:sp>
        <p:nvSpPr>
          <p:cNvPr id="4" name="Slide Number Placeholder 3">
            <a:extLst>
              <a:ext uri="{FF2B5EF4-FFF2-40B4-BE49-F238E27FC236}">
                <a16:creationId xmlns:a16="http://schemas.microsoft.com/office/drawing/2014/main" id="{FF5D5185-0760-370C-20F3-2D24C6CA42EC}"/>
              </a:ext>
            </a:extLst>
          </p:cNvPr>
          <p:cNvSpPr>
            <a:spLocks noGrp="1"/>
          </p:cNvSpPr>
          <p:nvPr>
            <p:ph type="sldNum" sz="quarter" idx="11"/>
          </p:nvPr>
        </p:nvSpPr>
        <p:spPr/>
        <p:txBody>
          <a:bodyPr/>
          <a:lstStyle>
            <a:lvl1pPr>
              <a:defRPr>
                <a:solidFill>
                  <a:schemeClr val="bg1"/>
                </a:solidFill>
              </a:defRPr>
            </a:lvl1pPr>
          </a:lstStyle>
          <a:p>
            <a:fld id="{7F05727F-EB13-4C36-9A9C-A65743ED0171}" type="slidenum">
              <a:rPr lang="en-GB" smtClean="0"/>
              <a:pPr/>
              <a:t>‹#›</a:t>
            </a:fld>
            <a:endParaRPr lang="en-GB"/>
          </a:p>
        </p:txBody>
      </p:sp>
      <p:sp>
        <p:nvSpPr>
          <p:cNvPr id="13" name="Rectangle 12">
            <a:extLst>
              <a:ext uri="{FF2B5EF4-FFF2-40B4-BE49-F238E27FC236}">
                <a16:creationId xmlns:a16="http://schemas.microsoft.com/office/drawing/2014/main" id="{E79517D2-D96C-FAAF-EC68-29290A7A072C}"/>
              </a:ext>
            </a:extLst>
          </p:cNvPr>
          <p:cNvSpPr/>
          <p:nvPr userDrawn="1"/>
        </p:nvSpPr>
        <p:spPr>
          <a:xfrm rot="16200000">
            <a:off x="-597216" y="4407694"/>
            <a:ext cx="1333022" cy="1385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endParaRPr>
          </a:p>
        </p:txBody>
      </p:sp>
      <p:sp>
        <p:nvSpPr>
          <p:cNvPr id="15" name="Rectangle 14">
            <a:extLst>
              <a:ext uri="{FF2B5EF4-FFF2-40B4-BE49-F238E27FC236}">
                <a16:creationId xmlns:a16="http://schemas.microsoft.com/office/drawing/2014/main" id="{CAE39E3A-348E-E942-CBF5-CAA8A9D6976E}"/>
              </a:ext>
            </a:extLst>
          </p:cNvPr>
          <p:cNvSpPr/>
          <p:nvPr userDrawn="1"/>
        </p:nvSpPr>
        <p:spPr>
          <a:xfrm>
            <a:off x="330041" y="0"/>
            <a:ext cx="687229" cy="1343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92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XPRESSIVE 08#">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rgbClr val="1D1D1A"/>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4" name="Text Placeholder 17">
            <a:extLst>
              <a:ext uri="{FF2B5EF4-FFF2-40B4-BE49-F238E27FC236}">
                <a16:creationId xmlns:a16="http://schemas.microsoft.com/office/drawing/2014/main" id="{0D44694E-C104-4B10-1AA1-A5AA3912EB43}"/>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baseline="0" dirty="0">
                <a:solidFill>
                  <a:srgbClr val="1D1D1A"/>
                </a:solidFill>
                <a:latin typeface="+mj-lt"/>
              </a:defRPr>
            </a:lvl1pPr>
          </a:lstStyle>
          <a:p>
            <a:pPr lvl="0"/>
            <a:r>
              <a:rPr lang="en-US"/>
              <a:t>Click to enter sub heading.</a:t>
            </a:r>
          </a:p>
        </p:txBody>
      </p:sp>
      <p:sp>
        <p:nvSpPr>
          <p:cNvPr id="15" name="Slide Number Placeholder 5">
            <a:extLst>
              <a:ext uri="{FF2B5EF4-FFF2-40B4-BE49-F238E27FC236}">
                <a16:creationId xmlns:a16="http://schemas.microsoft.com/office/drawing/2014/main" id="{2EDEF7CE-4B19-3F41-937B-F7EBD6F79C43}"/>
              </a:ext>
            </a:extLst>
          </p:cNvPr>
          <p:cNvSpPr>
            <a:spLocks noGrp="1"/>
          </p:cNvSpPr>
          <p:nvPr>
            <p:ph type="sldNum" sz="quarter" idx="12"/>
          </p:nvPr>
        </p:nvSpPr>
        <p:spPr>
          <a:xfrm>
            <a:off x="8800147" y="231695"/>
            <a:ext cx="273845" cy="152876"/>
          </a:xfrm>
        </p:spPr>
        <p:txBody>
          <a:bodyPr/>
          <a:lstStyle>
            <a:lvl1pPr>
              <a:defRPr baseline="0">
                <a:solidFill>
                  <a:srgbClr val="1D1D1A"/>
                </a:solidFill>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33E13952-9869-E13B-6A1C-2200BECEC750}"/>
              </a:ext>
            </a:extLst>
          </p:cNvPr>
          <p:cNvSpPr>
            <a:spLocks noGrp="1"/>
          </p:cNvSpPr>
          <p:nvPr>
            <p:ph type="ftr" sz="quarter" idx="11"/>
          </p:nvPr>
        </p:nvSpPr>
        <p:spPr>
          <a:xfrm>
            <a:off x="6731794" y="231694"/>
            <a:ext cx="2019299" cy="152876"/>
          </a:xfrm>
        </p:spPr>
        <p:txBody>
          <a:bodyPr/>
          <a:lstStyle>
            <a:lvl1pPr>
              <a:defRPr baseline="0">
                <a:solidFill>
                  <a:srgbClr val="1D1D1A"/>
                </a:solidFill>
              </a:defRPr>
            </a:lvl1pPr>
          </a:lstStyle>
          <a:p>
            <a:r>
              <a:rPr lang="en-GB"/>
              <a:t>BT Group PowerPoint    |</a:t>
            </a:r>
          </a:p>
        </p:txBody>
      </p:sp>
      <p:sp>
        <p:nvSpPr>
          <p:cNvPr id="17" name="Rectangle 16">
            <a:extLst>
              <a:ext uri="{FF2B5EF4-FFF2-40B4-BE49-F238E27FC236}">
                <a16:creationId xmlns:a16="http://schemas.microsoft.com/office/drawing/2014/main" id="{A19DCFD6-F44A-1897-7E9E-5C34F817449F}"/>
              </a:ext>
            </a:extLst>
          </p:cNvPr>
          <p:cNvSpPr/>
          <p:nvPr userDrawn="1"/>
        </p:nvSpPr>
        <p:spPr>
          <a:xfrm>
            <a:off x="-1" y="842211"/>
            <a:ext cx="3334768" cy="252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highlight>
                <a:srgbClr val="7159A3"/>
              </a:highlight>
            </a:endParaRPr>
          </a:p>
        </p:txBody>
      </p:sp>
      <p:sp>
        <p:nvSpPr>
          <p:cNvPr id="18" name="Rectangle 17">
            <a:extLst>
              <a:ext uri="{FF2B5EF4-FFF2-40B4-BE49-F238E27FC236}">
                <a16:creationId xmlns:a16="http://schemas.microsoft.com/office/drawing/2014/main" id="{CA26A250-3171-112A-B6DD-EFE134A14905}"/>
              </a:ext>
            </a:extLst>
          </p:cNvPr>
          <p:cNvSpPr/>
          <p:nvPr userDrawn="1"/>
        </p:nvSpPr>
        <p:spPr>
          <a:xfrm>
            <a:off x="3334767" y="971551"/>
            <a:ext cx="1380109" cy="242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159A3"/>
              </a:highlight>
            </a:endParaRPr>
          </a:p>
        </p:txBody>
      </p:sp>
      <p:sp>
        <p:nvSpPr>
          <p:cNvPr id="20" name="Picture Placeholder 6">
            <a:extLst>
              <a:ext uri="{FF2B5EF4-FFF2-40B4-BE49-F238E27FC236}">
                <a16:creationId xmlns:a16="http://schemas.microsoft.com/office/drawing/2014/main" id="{FA04C5A6-07E5-C765-2EDC-7D102CEE61A9}"/>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a:ln>
            <a:noFill/>
          </a:ln>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224269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EXPRESSIVE 09">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4" name="Text Placeholder 17">
            <a:extLst>
              <a:ext uri="{FF2B5EF4-FFF2-40B4-BE49-F238E27FC236}">
                <a16:creationId xmlns:a16="http://schemas.microsoft.com/office/drawing/2014/main" id="{81037B21-F9C7-F5A2-5BDE-4156A7639D1B}"/>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5" name="Slide Number Placeholder 5">
            <a:extLst>
              <a:ext uri="{FF2B5EF4-FFF2-40B4-BE49-F238E27FC236}">
                <a16:creationId xmlns:a16="http://schemas.microsoft.com/office/drawing/2014/main" id="{D49FB351-C641-D761-446A-4F844B7BD73D}"/>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798E2DEE-8915-111E-4E7E-1F08FCE3BECC}"/>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
        <p:nvSpPr>
          <p:cNvPr id="20" name="Rectangle 19">
            <a:extLst>
              <a:ext uri="{FF2B5EF4-FFF2-40B4-BE49-F238E27FC236}">
                <a16:creationId xmlns:a16="http://schemas.microsoft.com/office/drawing/2014/main" id="{AF151019-8D71-A9F1-727E-DBDE84A2C29E}"/>
              </a:ext>
            </a:extLst>
          </p:cNvPr>
          <p:cNvSpPr/>
          <p:nvPr userDrawn="1"/>
        </p:nvSpPr>
        <p:spPr>
          <a:xfrm>
            <a:off x="-1" y="842211"/>
            <a:ext cx="3334768" cy="2522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highlight>
                <a:srgbClr val="7159A3"/>
              </a:highlight>
            </a:endParaRPr>
          </a:p>
        </p:txBody>
      </p:sp>
      <p:sp>
        <p:nvSpPr>
          <p:cNvPr id="21" name="Rectangle 20">
            <a:extLst>
              <a:ext uri="{FF2B5EF4-FFF2-40B4-BE49-F238E27FC236}">
                <a16:creationId xmlns:a16="http://schemas.microsoft.com/office/drawing/2014/main" id="{2D84CA76-36ED-4C61-4DAC-F2A8380E0A7F}"/>
              </a:ext>
            </a:extLst>
          </p:cNvPr>
          <p:cNvSpPr/>
          <p:nvPr userDrawn="1"/>
        </p:nvSpPr>
        <p:spPr>
          <a:xfrm>
            <a:off x="3334767" y="971551"/>
            <a:ext cx="1380109" cy="242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159A3"/>
              </a:highlight>
            </a:endParaRPr>
          </a:p>
        </p:txBody>
      </p:sp>
      <p:sp>
        <p:nvSpPr>
          <p:cNvPr id="22" name="Picture Placeholder 6">
            <a:extLst>
              <a:ext uri="{FF2B5EF4-FFF2-40B4-BE49-F238E27FC236}">
                <a16:creationId xmlns:a16="http://schemas.microsoft.com/office/drawing/2014/main" id="{14D97AE5-374F-DEC9-807D-10FE3D5E7C23}"/>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188276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EXPRESSIVE 10">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4" name="Text Placeholder 17">
            <a:extLst>
              <a:ext uri="{FF2B5EF4-FFF2-40B4-BE49-F238E27FC236}">
                <a16:creationId xmlns:a16="http://schemas.microsoft.com/office/drawing/2014/main" id="{D297E749-5185-33FF-FF10-01F1E3B75626}"/>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tx1"/>
                </a:solidFill>
                <a:latin typeface="+mj-lt"/>
              </a:defRPr>
            </a:lvl1pPr>
          </a:lstStyle>
          <a:p>
            <a:pPr lvl="0"/>
            <a:r>
              <a:rPr lang="en-US"/>
              <a:t>Click to enter sub heading.</a:t>
            </a:r>
          </a:p>
        </p:txBody>
      </p:sp>
      <p:sp>
        <p:nvSpPr>
          <p:cNvPr id="16" name="Slide Number Placeholder 5">
            <a:extLst>
              <a:ext uri="{FF2B5EF4-FFF2-40B4-BE49-F238E27FC236}">
                <a16:creationId xmlns:a16="http://schemas.microsoft.com/office/drawing/2014/main" id="{825FFF86-B77C-3A4F-0984-15E562057689}"/>
              </a:ext>
            </a:extLst>
          </p:cNvPr>
          <p:cNvSpPr>
            <a:spLocks noGrp="1"/>
          </p:cNvSpPr>
          <p:nvPr>
            <p:ph type="sldNum" sz="quarter" idx="12"/>
          </p:nvPr>
        </p:nvSpPr>
        <p:spPr>
          <a:xfrm>
            <a:off x="8800147" y="231695"/>
            <a:ext cx="273845" cy="152876"/>
          </a:xfrm>
        </p:spPr>
        <p:txBody>
          <a:bodyPr/>
          <a:lstStyle>
            <a:lvl1pPr>
              <a:defRPr>
                <a:solidFill>
                  <a:schemeClr val="tx1"/>
                </a:solidFill>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512613F5-4CCF-18F1-66F3-9A7445BA39A5}"/>
              </a:ext>
            </a:extLst>
          </p:cNvPr>
          <p:cNvSpPr>
            <a:spLocks noGrp="1"/>
          </p:cNvSpPr>
          <p:nvPr>
            <p:ph type="ftr" sz="quarter" idx="11"/>
          </p:nvPr>
        </p:nvSpPr>
        <p:spPr>
          <a:xfrm>
            <a:off x="6731794" y="231694"/>
            <a:ext cx="2019299" cy="152876"/>
          </a:xfrm>
        </p:spPr>
        <p:txBody>
          <a:bodyPr/>
          <a:lstStyle>
            <a:lvl1pPr>
              <a:defRPr>
                <a:solidFill>
                  <a:schemeClr val="tx1"/>
                </a:solidFill>
              </a:defRPr>
            </a:lvl1pPr>
          </a:lstStyle>
          <a:p>
            <a:r>
              <a:rPr lang="en-GB"/>
              <a:t>BT Group PowerPoint    |</a:t>
            </a:r>
          </a:p>
        </p:txBody>
      </p:sp>
      <p:sp>
        <p:nvSpPr>
          <p:cNvPr id="24" name="Rectangle 23">
            <a:extLst>
              <a:ext uri="{FF2B5EF4-FFF2-40B4-BE49-F238E27FC236}">
                <a16:creationId xmlns:a16="http://schemas.microsoft.com/office/drawing/2014/main" id="{76E6BDCC-5994-F2EC-D973-1E8D2220C7D3}"/>
              </a:ext>
            </a:extLst>
          </p:cNvPr>
          <p:cNvSpPr/>
          <p:nvPr userDrawn="1"/>
        </p:nvSpPr>
        <p:spPr>
          <a:xfrm>
            <a:off x="-1" y="842211"/>
            <a:ext cx="3334768" cy="252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highlight>
                <a:srgbClr val="7159A3"/>
              </a:highlight>
            </a:endParaRPr>
          </a:p>
        </p:txBody>
      </p:sp>
      <p:sp>
        <p:nvSpPr>
          <p:cNvPr id="25" name="Rectangle 24">
            <a:extLst>
              <a:ext uri="{FF2B5EF4-FFF2-40B4-BE49-F238E27FC236}">
                <a16:creationId xmlns:a16="http://schemas.microsoft.com/office/drawing/2014/main" id="{51EAFBD9-1CBB-875A-6A0D-BB9C2328A56C}"/>
              </a:ext>
            </a:extLst>
          </p:cNvPr>
          <p:cNvSpPr/>
          <p:nvPr userDrawn="1"/>
        </p:nvSpPr>
        <p:spPr>
          <a:xfrm>
            <a:off x="3334767" y="971551"/>
            <a:ext cx="1380109" cy="2422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159A3"/>
              </a:highlight>
            </a:endParaRPr>
          </a:p>
        </p:txBody>
      </p:sp>
      <p:sp>
        <p:nvSpPr>
          <p:cNvPr id="26" name="Picture Placeholder 6">
            <a:extLst>
              <a:ext uri="{FF2B5EF4-FFF2-40B4-BE49-F238E27FC236}">
                <a16:creationId xmlns:a16="http://schemas.microsoft.com/office/drawing/2014/main" id="{A24C24BF-7484-39E4-8F07-7DAFA766C7EB}"/>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265987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EXPRESSIVE 11">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5" name="Text Placeholder 17">
            <a:extLst>
              <a:ext uri="{FF2B5EF4-FFF2-40B4-BE49-F238E27FC236}">
                <a16:creationId xmlns:a16="http://schemas.microsoft.com/office/drawing/2014/main" id="{AF47D548-FEC0-2529-91BA-27904FFD0DF1}"/>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2" name="Slide Number Placeholder 5">
            <a:extLst>
              <a:ext uri="{FF2B5EF4-FFF2-40B4-BE49-F238E27FC236}">
                <a16:creationId xmlns:a16="http://schemas.microsoft.com/office/drawing/2014/main" id="{AA16CF4A-EA75-5552-44BB-438140038D5F}"/>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03F27860-3644-32F6-4B71-3E840BBBD27C}"/>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
        <p:nvSpPr>
          <p:cNvPr id="20" name="Rectangle 19">
            <a:extLst>
              <a:ext uri="{FF2B5EF4-FFF2-40B4-BE49-F238E27FC236}">
                <a16:creationId xmlns:a16="http://schemas.microsoft.com/office/drawing/2014/main" id="{C1427844-EA7E-3F5A-4627-A1DFC76758EF}"/>
              </a:ext>
            </a:extLst>
          </p:cNvPr>
          <p:cNvSpPr/>
          <p:nvPr userDrawn="1"/>
        </p:nvSpPr>
        <p:spPr>
          <a:xfrm>
            <a:off x="-1" y="842211"/>
            <a:ext cx="3334768" cy="2522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highlight>
                <a:srgbClr val="7159A3"/>
              </a:highlight>
            </a:endParaRPr>
          </a:p>
        </p:txBody>
      </p:sp>
      <p:sp>
        <p:nvSpPr>
          <p:cNvPr id="21" name="Rectangle 20">
            <a:extLst>
              <a:ext uri="{FF2B5EF4-FFF2-40B4-BE49-F238E27FC236}">
                <a16:creationId xmlns:a16="http://schemas.microsoft.com/office/drawing/2014/main" id="{49C95EF9-18AB-244F-C6FE-A8F3505A3696}"/>
              </a:ext>
            </a:extLst>
          </p:cNvPr>
          <p:cNvSpPr/>
          <p:nvPr userDrawn="1"/>
        </p:nvSpPr>
        <p:spPr>
          <a:xfrm>
            <a:off x="3334767" y="971551"/>
            <a:ext cx="1380109" cy="242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159A3"/>
              </a:highlight>
            </a:endParaRPr>
          </a:p>
        </p:txBody>
      </p:sp>
      <p:sp>
        <p:nvSpPr>
          <p:cNvPr id="22" name="Picture Placeholder 6">
            <a:extLst>
              <a:ext uri="{FF2B5EF4-FFF2-40B4-BE49-F238E27FC236}">
                <a16:creationId xmlns:a16="http://schemas.microsoft.com/office/drawing/2014/main" id="{7BC69C59-92FC-7E6A-38EB-CF0A49CBAE89}"/>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3874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EXPRESSIVE 12">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0724" y="0"/>
            <a:ext cx="4429022" cy="51531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9" name="Rectangle 8">
            <a:extLst>
              <a:ext uri="{FF2B5EF4-FFF2-40B4-BE49-F238E27FC236}">
                <a16:creationId xmlns:a16="http://schemas.microsoft.com/office/drawing/2014/main" id="{02EE60FB-4E90-E345-9276-D13440A2AA1F}"/>
              </a:ext>
            </a:extLst>
          </p:cNvPr>
          <p:cNvSpPr/>
          <p:nvPr userDrawn="1"/>
        </p:nvSpPr>
        <p:spPr>
          <a:xfrm>
            <a:off x="-1" y="842211"/>
            <a:ext cx="3334768" cy="252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highlight>
                <a:srgbClr val="7159A3"/>
              </a:highlight>
            </a:endParaRPr>
          </a:p>
        </p:txBody>
      </p:sp>
      <p:sp>
        <p:nvSpPr>
          <p:cNvPr id="12" name="Rectangle 11">
            <a:extLst>
              <a:ext uri="{FF2B5EF4-FFF2-40B4-BE49-F238E27FC236}">
                <a16:creationId xmlns:a16="http://schemas.microsoft.com/office/drawing/2014/main" id="{892D15F5-228A-6545-B253-F36C17C48CFD}"/>
              </a:ext>
            </a:extLst>
          </p:cNvPr>
          <p:cNvSpPr/>
          <p:nvPr userDrawn="1"/>
        </p:nvSpPr>
        <p:spPr>
          <a:xfrm>
            <a:off x="3334767" y="971551"/>
            <a:ext cx="1380109" cy="2422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159A3"/>
              </a:highlight>
            </a:endParaRPr>
          </a:p>
        </p:txBody>
      </p:sp>
      <p:sp>
        <p:nvSpPr>
          <p:cNvPr id="15" name="Text Placeholder 17">
            <a:extLst>
              <a:ext uri="{FF2B5EF4-FFF2-40B4-BE49-F238E27FC236}">
                <a16:creationId xmlns:a16="http://schemas.microsoft.com/office/drawing/2014/main" id="{0533F664-E112-295E-4388-D678CB45A2AC}"/>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6" name="Slide Number Placeholder 5">
            <a:extLst>
              <a:ext uri="{FF2B5EF4-FFF2-40B4-BE49-F238E27FC236}">
                <a16:creationId xmlns:a16="http://schemas.microsoft.com/office/drawing/2014/main" id="{2E63CC80-937B-3893-F67B-3BD6976175A1}"/>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AFB173FC-37CA-40E4-AAA6-3246BD410AC1}"/>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
        <p:nvSpPr>
          <p:cNvPr id="18" name="Picture Placeholder 6">
            <a:extLst>
              <a:ext uri="{FF2B5EF4-FFF2-40B4-BE49-F238E27FC236}">
                <a16:creationId xmlns:a16="http://schemas.microsoft.com/office/drawing/2014/main" id="{222B3F6D-F316-30CF-19A8-9E3026C22BA3}"/>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37182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EXPRESSIVE 13">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0724" y="0"/>
            <a:ext cx="4429022" cy="51531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9" name="Rectangle 8">
            <a:extLst>
              <a:ext uri="{FF2B5EF4-FFF2-40B4-BE49-F238E27FC236}">
                <a16:creationId xmlns:a16="http://schemas.microsoft.com/office/drawing/2014/main" id="{02EE60FB-4E90-E345-9276-D13440A2AA1F}"/>
              </a:ext>
            </a:extLst>
          </p:cNvPr>
          <p:cNvSpPr/>
          <p:nvPr userDrawn="1"/>
        </p:nvSpPr>
        <p:spPr>
          <a:xfrm>
            <a:off x="-1" y="842656"/>
            <a:ext cx="3334768" cy="2517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highlight>
                <a:srgbClr val="7159A3"/>
              </a:highlight>
            </a:endParaRPr>
          </a:p>
        </p:txBody>
      </p:sp>
      <p:sp>
        <p:nvSpPr>
          <p:cNvPr id="12" name="Rectangle 11">
            <a:extLst>
              <a:ext uri="{FF2B5EF4-FFF2-40B4-BE49-F238E27FC236}">
                <a16:creationId xmlns:a16="http://schemas.microsoft.com/office/drawing/2014/main" id="{892D15F5-228A-6545-B253-F36C17C48CFD}"/>
              </a:ext>
            </a:extLst>
          </p:cNvPr>
          <p:cNvSpPr/>
          <p:nvPr userDrawn="1"/>
        </p:nvSpPr>
        <p:spPr>
          <a:xfrm>
            <a:off x="3334767" y="971550"/>
            <a:ext cx="1380109" cy="1785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159A3"/>
              </a:highlight>
            </a:endParaRPr>
          </a:p>
        </p:txBody>
      </p:sp>
      <p:sp>
        <p:nvSpPr>
          <p:cNvPr id="15" name="Text Placeholder 17">
            <a:extLst>
              <a:ext uri="{FF2B5EF4-FFF2-40B4-BE49-F238E27FC236}">
                <a16:creationId xmlns:a16="http://schemas.microsoft.com/office/drawing/2014/main" id="{8697B39D-6E8C-4A98-5AB4-7D14710C2544}"/>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6" name="Slide Number Placeholder 5">
            <a:extLst>
              <a:ext uri="{FF2B5EF4-FFF2-40B4-BE49-F238E27FC236}">
                <a16:creationId xmlns:a16="http://schemas.microsoft.com/office/drawing/2014/main" id="{E67DCEA8-2830-5EC8-DE21-DF1AC58E8474}"/>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E81A2931-89D6-7F27-75AF-46A411061349}"/>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
        <p:nvSpPr>
          <p:cNvPr id="17" name="Picture Placeholder 6">
            <a:extLst>
              <a:ext uri="{FF2B5EF4-FFF2-40B4-BE49-F238E27FC236}">
                <a16:creationId xmlns:a16="http://schemas.microsoft.com/office/drawing/2014/main" id="{A13004EC-81F1-43DD-AFF1-5D7928688A33}"/>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359169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EXPRESSIVE 14">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4714876" y="1"/>
            <a:ext cx="4429022" cy="5143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4988859" y="1304958"/>
            <a:ext cx="3924160" cy="1384454"/>
          </a:xfrm>
          <a:prstGeom prst="rect">
            <a:avLst/>
          </a:prstGeom>
        </p:spPr>
        <p:txBody>
          <a:bodyPr lIns="0" tIns="0" rIns="0" bIns="0" anchor="b">
            <a:noAutofit/>
          </a:bodyPr>
          <a:lstStyle>
            <a:lvl1pPr>
              <a:defRPr kumimoji="0" lang="en-US" sz="3600" b="0" i="0" u="none" strike="noStrike" kern="0" cap="none" spc="-39" normalizeH="0" baseline="0" smtClean="0">
                <a:ln>
                  <a:noFill/>
                </a:ln>
                <a:solidFill>
                  <a:schemeClr val="bg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5" name="Text Placeholder 17">
            <a:extLst>
              <a:ext uri="{FF2B5EF4-FFF2-40B4-BE49-F238E27FC236}">
                <a16:creationId xmlns:a16="http://schemas.microsoft.com/office/drawing/2014/main" id="{D7A95125-BD50-5BAC-B3F6-5BE670CCB439}"/>
              </a:ext>
            </a:extLst>
          </p:cNvPr>
          <p:cNvSpPr>
            <a:spLocks noGrp="1"/>
          </p:cNvSpPr>
          <p:nvPr>
            <p:ph type="body" sz="quarter" idx="10" hasCustomPrompt="1"/>
          </p:nvPr>
        </p:nvSpPr>
        <p:spPr>
          <a:xfrm>
            <a:off x="4988860" y="2842007"/>
            <a:ext cx="3352184" cy="1152362"/>
          </a:xfrm>
          <a:prstGeom prst="rect">
            <a:avLst/>
          </a:prstGeom>
        </p:spPr>
        <p:txBody>
          <a:bodyPr vert="horz" lIns="0" tIns="0" rIns="0" bIns="0" rtlCol="0">
            <a:noAutofit/>
          </a:bodyPr>
          <a:lstStyle>
            <a:lvl1pPr>
              <a:defRPr lang="en-US" sz="1500" dirty="0">
                <a:solidFill>
                  <a:schemeClr val="bg1"/>
                </a:solidFill>
                <a:latin typeface="+mj-lt"/>
              </a:defRPr>
            </a:lvl1pPr>
          </a:lstStyle>
          <a:p>
            <a:pPr lvl="0"/>
            <a:r>
              <a:rPr lang="en-US"/>
              <a:t>Click to enter sub heading.</a:t>
            </a:r>
          </a:p>
        </p:txBody>
      </p:sp>
      <p:sp>
        <p:nvSpPr>
          <p:cNvPr id="12" name="Slide Number Placeholder 5">
            <a:extLst>
              <a:ext uri="{FF2B5EF4-FFF2-40B4-BE49-F238E27FC236}">
                <a16:creationId xmlns:a16="http://schemas.microsoft.com/office/drawing/2014/main" id="{E6C078B7-B981-A097-1866-0E4B2A732DF1}"/>
              </a:ext>
            </a:extLst>
          </p:cNvPr>
          <p:cNvSpPr>
            <a:spLocks noGrp="1"/>
          </p:cNvSpPr>
          <p:nvPr>
            <p:ph type="sldNum" sz="quarter" idx="12"/>
          </p:nvPr>
        </p:nvSpPr>
        <p:spPr>
          <a:xfrm>
            <a:off x="8800147" y="231695"/>
            <a:ext cx="273845" cy="152876"/>
          </a:xfrm>
        </p:spPr>
        <p:txBody>
          <a:bodyPr/>
          <a:lstStyle>
            <a:lvl1pPr>
              <a:defRPr>
                <a:solidFill>
                  <a:schemeClr val="bg1"/>
                </a:solidFill>
              </a:defRPr>
            </a:lvl1pPr>
          </a:lstStyle>
          <a:p>
            <a:fld id="{BC5033AD-2A2E-4B40-820E-C0C238FC5E2C}" type="slidenum">
              <a:rPr lang="en-GB" smtClean="0"/>
              <a:pPr/>
              <a:t>‹#›</a:t>
            </a:fld>
            <a:endParaRPr lang="en-GB"/>
          </a:p>
        </p:txBody>
      </p:sp>
      <p:sp>
        <p:nvSpPr>
          <p:cNvPr id="13" name="Footer Placeholder 4">
            <a:extLst>
              <a:ext uri="{FF2B5EF4-FFF2-40B4-BE49-F238E27FC236}">
                <a16:creationId xmlns:a16="http://schemas.microsoft.com/office/drawing/2014/main" id="{C1139197-5737-AAA8-28DB-B8F4177A1CB1}"/>
              </a:ext>
            </a:extLst>
          </p:cNvPr>
          <p:cNvSpPr>
            <a:spLocks noGrp="1"/>
          </p:cNvSpPr>
          <p:nvPr>
            <p:ph type="ftr" sz="quarter" idx="11"/>
          </p:nvPr>
        </p:nvSpPr>
        <p:spPr>
          <a:xfrm>
            <a:off x="6731794" y="231694"/>
            <a:ext cx="2019299" cy="152876"/>
          </a:xfrm>
        </p:spPr>
        <p:txBody>
          <a:bodyPr/>
          <a:lstStyle>
            <a:lvl1pPr>
              <a:defRPr>
                <a:solidFill>
                  <a:schemeClr val="bg1"/>
                </a:solidFill>
              </a:defRPr>
            </a:lvl1pPr>
          </a:lstStyle>
          <a:p>
            <a:r>
              <a:rPr lang="en-GB"/>
              <a:t>BT Group PowerPoint    |</a:t>
            </a:r>
          </a:p>
        </p:txBody>
      </p:sp>
      <p:sp>
        <p:nvSpPr>
          <p:cNvPr id="14" name="Rectangle 13">
            <a:extLst>
              <a:ext uri="{FF2B5EF4-FFF2-40B4-BE49-F238E27FC236}">
                <a16:creationId xmlns:a16="http://schemas.microsoft.com/office/drawing/2014/main" id="{CE749F89-2B80-D780-CDB9-7B2DFA9418BE}"/>
              </a:ext>
            </a:extLst>
          </p:cNvPr>
          <p:cNvSpPr/>
          <p:nvPr userDrawn="1"/>
        </p:nvSpPr>
        <p:spPr>
          <a:xfrm>
            <a:off x="-1" y="842656"/>
            <a:ext cx="3334768" cy="2517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highlight>
                <a:srgbClr val="7159A3"/>
              </a:highlight>
            </a:endParaRPr>
          </a:p>
        </p:txBody>
      </p:sp>
      <p:sp>
        <p:nvSpPr>
          <p:cNvPr id="16" name="Rectangle 15">
            <a:extLst>
              <a:ext uri="{FF2B5EF4-FFF2-40B4-BE49-F238E27FC236}">
                <a16:creationId xmlns:a16="http://schemas.microsoft.com/office/drawing/2014/main" id="{8928A027-D73F-C8D9-C541-4019B47D163B}"/>
              </a:ext>
            </a:extLst>
          </p:cNvPr>
          <p:cNvSpPr/>
          <p:nvPr userDrawn="1"/>
        </p:nvSpPr>
        <p:spPr>
          <a:xfrm>
            <a:off x="3334767" y="971550"/>
            <a:ext cx="1380109" cy="178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159A3"/>
              </a:highlight>
            </a:endParaRPr>
          </a:p>
        </p:txBody>
      </p:sp>
      <p:sp>
        <p:nvSpPr>
          <p:cNvPr id="18" name="Picture Placeholder 6">
            <a:extLst>
              <a:ext uri="{FF2B5EF4-FFF2-40B4-BE49-F238E27FC236}">
                <a16:creationId xmlns:a16="http://schemas.microsoft.com/office/drawing/2014/main" id="{E318E8FE-215F-693E-0A34-39FFABE40589}"/>
              </a:ext>
            </a:extLst>
          </p:cNvPr>
          <p:cNvSpPr>
            <a:spLocks noGrp="1"/>
          </p:cNvSpPr>
          <p:nvPr>
            <p:ph type="pic" sz="quarter" idx="13"/>
          </p:nvPr>
        </p:nvSpPr>
        <p:spPr>
          <a:xfrm>
            <a:off x="0" y="961549"/>
            <a:ext cx="4714875" cy="4165134"/>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spTree>
    <p:extLst>
      <p:ext uri="{BB962C8B-B14F-4D97-AF65-F5344CB8AC3E}">
        <p14:creationId xmlns:p14="http://schemas.microsoft.com/office/powerpoint/2010/main" val="76153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26" Type="http://schemas.openxmlformats.org/officeDocument/2006/relationships/slideLayout" Target="../slideLayouts/slideLayout353.xml"/><Relationship Id="rId3" Type="http://schemas.openxmlformats.org/officeDocument/2006/relationships/slideLayout" Target="../slideLayouts/slideLayout330.xml"/><Relationship Id="rId21" Type="http://schemas.openxmlformats.org/officeDocument/2006/relationships/slideLayout" Target="../slideLayouts/slideLayout348.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5" Type="http://schemas.openxmlformats.org/officeDocument/2006/relationships/slideLayout" Target="../slideLayouts/slideLayout352.xml"/><Relationship Id="rId33" Type="http://schemas.openxmlformats.org/officeDocument/2006/relationships/image" Target="../media/image16.emf"/><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slideLayout" Target="../slideLayouts/slideLayout347.xml"/><Relationship Id="rId29" Type="http://schemas.openxmlformats.org/officeDocument/2006/relationships/slideLayout" Target="../slideLayouts/slideLayout356.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24" Type="http://schemas.openxmlformats.org/officeDocument/2006/relationships/slideLayout" Target="../slideLayouts/slideLayout351.xml"/><Relationship Id="rId32" Type="http://schemas.openxmlformats.org/officeDocument/2006/relationships/theme" Target="../theme/theme10.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23" Type="http://schemas.openxmlformats.org/officeDocument/2006/relationships/slideLayout" Target="../slideLayouts/slideLayout350.xml"/><Relationship Id="rId28" Type="http://schemas.openxmlformats.org/officeDocument/2006/relationships/slideLayout" Target="../slideLayouts/slideLayout355.xml"/><Relationship Id="rId10" Type="http://schemas.openxmlformats.org/officeDocument/2006/relationships/slideLayout" Target="../slideLayouts/slideLayout337.xml"/><Relationship Id="rId19" Type="http://schemas.openxmlformats.org/officeDocument/2006/relationships/slideLayout" Target="../slideLayouts/slideLayout346.xml"/><Relationship Id="rId31" Type="http://schemas.openxmlformats.org/officeDocument/2006/relationships/slideLayout" Target="../slideLayouts/slideLayout358.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slideLayout" Target="../slideLayouts/slideLayout349.xml"/><Relationship Id="rId27" Type="http://schemas.openxmlformats.org/officeDocument/2006/relationships/slideLayout" Target="../slideLayouts/slideLayout354.xml"/><Relationship Id="rId30" Type="http://schemas.openxmlformats.org/officeDocument/2006/relationships/slideLayout" Target="../slideLayouts/slideLayout357.xml"/><Relationship Id="rId8" Type="http://schemas.openxmlformats.org/officeDocument/2006/relationships/slideLayout" Target="../slideLayouts/slideLayout335.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71.xml"/><Relationship Id="rId18" Type="http://schemas.openxmlformats.org/officeDocument/2006/relationships/slideLayout" Target="../slideLayouts/slideLayout376.xml"/><Relationship Id="rId26" Type="http://schemas.openxmlformats.org/officeDocument/2006/relationships/slideLayout" Target="../slideLayouts/slideLayout384.xml"/><Relationship Id="rId39" Type="http://schemas.openxmlformats.org/officeDocument/2006/relationships/slideLayout" Target="../slideLayouts/slideLayout397.xml"/><Relationship Id="rId21" Type="http://schemas.openxmlformats.org/officeDocument/2006/relationships/slideLayout" Target="../slideLayouts/slideLayout379.xml"/><Relationship Id="rId34" Type="http://schemas.openxmlformats.org/officeDocument/2006/relationships/slideLayout" Target="../slideLayouts/slideLayout392.xml"/><Relationship Id="rId42" Type="http://schemas.openxmlformats.org/officeDocument/2006/relationships/slideLayout" Target="../slideLayouts/slideLayout400.xml"/><Relationship Id="rId47" Type="http://schemas.openxmlformats.org/officeDocument/2006/relationships/slideLayout" Target="../slideLayouts/slideLayout405.xml"/><Relationship Id="rId50" Type="http://schemas.openxmlformats.org/officeDocument/2006/relationships/slideLayout" Target="../slideLayouts/slideLayout408.xml"/><Relationship Id="rId55" Type="http://schemas.openxmlformats.org/officeDocument/2006/relationships/slideLayout" Target="../slideLayouts/slideLayout413.xml"/><Relationship Id="rId7" Type="http://schemas.openxmlformats.org/officeDocument/2006/relationships/slideLayout" Target="../slideLayouts/slideLayout365.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9" Type="http://schemas.openxmlformats.org/officeDocument/2006/relationships/slideLayout" Target="../slideLayouts/slideLayout387.xml"/><Relationship Id="rId11" Type="http://schemas.openxmlformats.org/officeDocument/2006/relationships/slideLayout" Target="../slideLayouts/slideLayout369.xml"/><Relationship Id="rId24" Type="http://schemas.openxmlformats.org/officeDocument/2006/relationships/slideLayout" Target="../slideLayouts/slideLayout382.xml"/><Relationship Id="rId32" Type="http://schemas.openxmlformats.org/officeDocument/2006/relationships/slideLayout" Target="../slideLayouts/slideLayout390.xml"/><Relationship Id="rId37" Type="http://schemas.openxmlformats.org/officeDocument/2006/relationships/slideLayout" Target="../slideLayouts/slideLayout395.xml"/><Relationship Id="rId40" Type="http://schemas.openxmlformats.org/officeDocument/2006/relationships/slideLayout" Target="../slideLayouts/slideLayout398.xml"/><Relationship Id="rId45" Type="http://schemas.openxmlformats.org/officeDocument/2006/relationships/slideLayout" Target="../slideLayouts/slideLayout403.xml"/><Relationship Id="rId53" Type="http://schemas.openxmlformats.org/officeDocument/2006/relationships/slideLayout" Target="../slideLayouts/slideLayout411.xml"/><Relationship Id="rId58" Type="http://schemas.openxmlformats.org/officeDocument/2006/relationships/theme" Target="../theme/theme11.xml"/><Relationship Id="rId5" Type="http://schemas.openxmlformats.org/officeDocument/2006/relationships/slideLayout" Target="../slideLayouts/slideLayout363.xml"/><Relationship Id="rId19" Type="http://schemas.openxmlformats.org/officeDocument/2006/relationships/slideLayout" Target="../slideLayouts/slideLayout377.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 Id="rId22" Type="http://schemas.openxmlformats.org/officeDocument/2006/relationships/slideLayout" Target="../slideLayouts/slideLayout380.xml"/><Relationship Id="rId27" Type="http://schemas.openxmlformats.org/officeDocument/2006/relationships/slideLayout" Target="../slideLayouts/slideLayout385.xml"/><Relationship Id="rId30" Type="http://schemas.openxmlformats.org/officeDocument/2006/relationships/slideLayout" Target="../slideLayouts/slideLayout388.xml"/><Relationship Id="rId35" Type="http://schemas.openxmlformats.org/officeDocument/2006/relationships/slideLayout" Target="../slideLayouts/slideLayout393.xml"/><Relationship Id="rId43" Type="http://schemas.openxmlformats.org/officeDocument/2006/relationships/slideLayout" Target="../slideLayouts/slideLayout401.xml"/><Relationship Id="rId48" Type="http://schemas.openxmlformats.org/officeDocument/2006/relationships/slideLayout" Target="../slideLayouts/slideLayout406.xml"/><Relationship Id="rId56" Type="http://schemas.openxmlformats.org/officeDocument/2006/relationships/slideLayout" Target="../slideLayouts/slideLayout414.xml"/><Relationship Id="rId8" Type="http://schemas.openxmlformats.org/officeDocument/2006/relationships/slideLayout" Target="../slideLayouts/slideLayout366.xml"/><Relationship Id="rId51" Type="http://schemas.openxmlformats.org/officeDocument/2006/relationships/slideLayout" Target="../slideLayouts/slideLayout409.xml"/><Relationship Id="rId3" Type="http://schemas.openxmlformats.org/officeDocument/2006/relationships/slideLayout" Target="../slideLayouts/slideLayout361.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5" Type="http://schemas.openxmlformats.org/officeDocument/2006/relationships/slideLayout" Target="../slideLayouts/slideLayout383.xml"/><Relationship Id="rId33" Type="http://schemas.openxmlformats.org/officeDocument/2006/relationships/slideLayout" Target="../slideLayouts/slideLayout391.xml"/><Relationship Id="rId38" Type="http://schemas.openxmlformats.org/officeDocument/2006/relationships/slideLayout" Target="../slideLayouts/slideLayout396.xml"/><Relationship Id="rId46" Type="http://schemas.openxmlformats.org/officeDocument/2006/relationships/slideLayout" Target="../slideLayouts/slideLayout404.xml"/><Relationship Id="rId59" Type="http://schemas.openxmlformats.org/officeDocument/2006/relationships/image" Target="../media/image58.png"/><Relationship Id="rId20" Type="http://schemas.openxmlformats.org/officeDocument/2006/relationships/slideLayout" Target="../slideLayouts/slideLayout378.xml"/><Relationship Id="rId41" Type="http://schemas.openxmlformats.org/officeDocument/2006/relationships/slideLayout" Target="../slideLayouts/slideLayout399.xml"/><Relationship Id="rId54" Type="http://schemas.openxmlformats.org/officeDocument/2006/relationships/slideLayout" Target="../slideLayouts/slideLayout412.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5" Type="http://schemas.openxmlformats.org/officeDocument/2006/relationships/slideLayout" Target="../slideLayouts/slideLayout373.xml"/><Relationship Id="rId23" Type="http://schemas.openxmlformats.org/officeDocument/2006/relationships/slideLayout" Target="../slideLayouts/slideLayout381.xml"/><Relationship Id="rId28" Type="http://schemas.openxmlformats.org/officeDocument/2006/relationships/slideLayout" Target="../slideLayouts/slideLayout386.xml"/><Relationship Id="rId36" Type="http://schemas.openxmlformats.org/officeDocument/2006/relationships/slideLayout" Target="../slideLayouts/slideLayout394.xml"/><Relationship Id="rId49" Type="http://schemas.openxmlformats.org/officeDocument/2006/relationships/slideLayout" Target="../slideLayouts/slideLayout407.xml"/><Relationship Id="rId57" Type="http://schemas.openxmlformats.org/officeDocument/2006/relationships/slideLayout" Target="../slideLayouts/slideLayout415.xml"/><Relationship Id="rId10" Type="http://schemas.openxmlformats.org/officeDocument/2006/relationships/slideLayout" Target="../slideLayouts/slideLayout368.xml"/><Relationship Id="rId31" Type="http://schemas.openxmlformats.org/officeDocument/2006/relationships/slideLayout" Target="../slideLayouts/slideLayout389.xml"/><Relationship Id="rId44" Type="http://schemas.openxmlformats.org/officeDocument/2006/relationships/slideLayout" Target="../slideLayouts/slideLayout402.xml"/><Relationship Id="rId52" Type="http://schemas.openxmlformats.org/officeDocument/2006/relationships/slideLayout" Target="../slideLayouts/slideLayout410.xml"/><Relationship Id="rId60" Type="http://schemas.openxmlformats.org/officeDocument/2006/relationships/image" Target="../media/image59.sv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 Type="http://schemas.openxmlformats.org/officeDocument/2006/relationships/slideLayout" Target="../slideLayouts/slideLayout418.xml"/><Relationship Id="rId21" Type="http://schemas.openxmlformats.org/officeDocument/2006/relationships/slideLayout" Target="../slideLayouts/slideLayout436.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image" Target="../media/image16.emf"/><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slideLayout" Target="../slideLayouts/slideLayout47.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theme" Target="../theme/theme2.xml"/><Relationship Id="rId8" Type="http://schemas.openxmlformats.org/officeDocument/2006/relationships/slideLayout" Target="../slideLayouts/slideLayout14.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theme" Target="../theme/theme3.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10" Type="http://schemas.openxmlformats.org/officeDocument/2006/relationships/slideLayout" Target="../slideLayouts/slideLayout58.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8" Type="http://schemas.openxmlformats.org/officeDocument/2006/relationships/theme" Target="../theme/theme4.xml"/><Relationship Id="rId5" Type="http://schemas.openxmlformats.org/officeDocument/2006/relationships/slideLayout" Target="../slideLayouts/slideLayout111.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s>
</file>

<file path=ppt/slideMasters/_rels/slideMaster5.xml.rels><?xml version="1.0" encoding="UTF-8" standalone="yes"?>
<Relationships xmlns="http://schemas.openxmlformats.org/package/2006/relationships"><Relationship Id="rId8" Type="http://schemas.openxmlformats.org/officeDocument/2006/relationships/customXml" Target="../../customXml/item4.xml"/><Relationship Id="rId3" Type="http://schemas.openxmlformats.org/officeDocument/2006/relationships/slideLayout" Target="../slideLayouts/slideLayout166.xml"/><Relationship Id="rId7" Type="http://schemas.openxmlformats.org/officeDocument/2006/relationships/theme" Target="../theme/theme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5" Type="http://schemas.openxmlformats.org/officeDocument/2006/relationships/slideLayout" Target="../slideLayouts/slideLayout168.xml"/><Relationship Id="rId4" Type="http://schemas.openxmlformats.org/officeDocument/2006/relationships/slideLayout" Target="../slideLayouts/slideLayout167.xml"/><Relationship Id="rId9"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172.xml"/><Relationship Id="rId7" Type="http://schemas.openxmlformats.org/officeDocument/2006/relationships/theme" Target="../theme/theme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5" Type="http://schemas.openxmlformats.org/officeDocument/2006/relationships/slideLayout" Target="../slideLayouts/slideLayout174.xml"/><Relationship Id="rId4" Type="http://schemas.openxmlformats.org/officeDocument/2006/relationships/slideLayout" Target="../slideLayouts/slideLayout1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12.xml"/><Relationship Id="rId117" Type="http://schemas.openxmlformats.org/officeDocument/2006/relationships/theme" Target="../theme/theme8.xml"/><Relationship Id="rId21" Type="http://schemas.openxmlformats.org/officeDocument/2006/relationships/slideLayout" Target="../slideLayouts/slideLayout207.xml"/><Relationship Id="rId42" Type="http://schemas.openxmlformats.org/officeDocument/2006/relationships/slideLayout" Target="../slideLayouts/slideLayout228.xml"/><Relationship Id="rId47" Type="http://schemas.openxmlformats.org/officeDocument/2006/relationships/slideLayout" Target="../slideLayouts/slideLayout233.xml"/><Relationship Id="rId63" Type="http://schemas.openxmlformats.org/officeDocument/2006/relationships/slideLayout" Target="../slideLayouts/slideLayout249.xml"/><Relationship Id="rId68" Type="http://schemas.openxmlformats.org/officeDocument/2006/relationships/slideLayout" Target="../slideLayouts/slideLayout254.xml"/><Relationship Id="rId84" Type="http://schemas.openxmlformats.org/officeDocument/2006/relationships/slideLayout" Target="../slideLayouts/slideLayout270.xml"/><Relationship Id="rId89" Type="http://schemas.openxmlformats.org/officeDocument/2006/relationships/slideLayout" Target="../slideLayouts/slideLayout275.xml"/><Relationship Id="rId112" Type="http://schemas.openxmlformats.org/officeDocument/2006/relationships/slideLayout" Target="../slideLayouts/slideLayout298.xml"/><Relationship Id="rId16" Type="http://schemas.openxmlformats.org/officeDocument/2006/relationships/slideLayout" Target="../slideLayouts/slideLayout202.xml"/><Relationship Id="rId107" Type="http://schemas.openxmlformats.org/officeDocument/2006/relationships/slideLayout" Target="../slideLayouts/slideLayout293.xml"/><Relationship Id="rId11" Type="http://schemas.openxmlformats.org/officeDocument/2006/relationships/slideLayout" Target="../slideLayouts/slideLayout197.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53" Type="http://schemas.openxmlformats.org/officeDocument/2006/relationships/slideLayout" Target="../slideLayouts/slideLayout239.xml"/><Relationship Id="rId58" Type="http://schemas.openxmlformats.org/officeDocument/2006/relationships/slideLayout" Target="../slideLayouts/slideLayout244.xml"/><Relationship Id="rId74" Type="http://schemas.openxmlformats.org/officeDocument/2006/relationships/slideLayout" Target="../slideLayouts/slideLayout260.xml"/><Relationship Id="rId79" Type="http://schemas.openxmlformats.org/officeDocument/2006/relationships/slideLayout" Target="../slideLayouts/slideLayout265.xml"/><Relationship Id="rId102" Type="http://schemas.openxmlformats.org/officeDocument/2006/relationships/slideLayout" Target="../slideLayouts/slideLayout288.xml"/><Relationship Id="rId5" Type="http://schemas.openxmlformats.org/officeDocument/2006/relationships/slideLayout" Target="../slideLayouts/slideLayout191.xml"/><Relationship Id="rId90" Type="http://schemas.openxmlformats.org/officeDocument/2006/relationships/slideLayout" Target="../slideLayouts/slideLayout276.xml"/><Relationship Id="rId95" Type="http://schemas.openxmlformats.org/officeDocument/2006/relationships/slideLayout" Target="../slideLayouts/slideLayout281.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43" Type="http://schemas.openxmlformats.org/officeDocument/2006/relationships/slideLayout" Target="../slideLayouts/slideLayout229.xml"/><Relationship Id="rId48" Type="http://schemas.openxmlformats.org/officeDocument/2006/relationships/slideLayout" Target="../slideLayouts/slideLayout234.xml"/><Relationship Id="rId64" Type="http://schemas.openxmlformats.org/officeDocument/2006/relationships/slideLayout" Target="../slideLayouts/slideLayout250.xml"/><Relationship Id="rId69" Type="http://schemas.openxmlformats.org/officeDocument/2006/relationships/slideLayout" Target="../slideLayouts/slideLayout255.xml"/><Relationship Id="rId113" Type="http://schemas.openxmlformats.org/officeDocument/2006/relationships/slideLayout" Target="../slideLayouts/slideLayout299.xml"/><Relationship Id="rId118" Type="http://schemas.openxmlformats.org/officeDocument/2006/relationships/image" Target="../media/image16.emf"/><Relationship Id="rId80" Type="http://schemas.openxmlformats.org/officeDocument/2006/relationships/slideLayout" Target="../slideLayouts/slideLayout266.xml"/><Relationship Id="rId85" Type="http://schemas.openxmlformats.org/officeDocument/2006/relationships/slideLayout" Target="../slideLayouts/slideLayout271.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59" Type="http://schemas.openxmlformats.org/officeDocument/2006/relationships/slideLayout" Target="../slideLayouts/slideLayout245.xml"/><Relationship Id="rId103" Type="http://schemas.openxmlformats.org/officeDocument/2006/relationships/slideLayout" Target="../slideLayouts/slideLayout289.xml"/><Relationship Id="rId108" Type="http://schemas.openxmlformats.org/officeDocument/2006/relationships/slideLayout" Target="../slideLayouts/slideLayout294.xml"/><Relationship Id="rId54" Type="http://schemas.openxmlformats.org/officeDocument/2006/relationships/slideLayout" Target="../slideLayouts/slideLayout240.xml"/><Relationship Id="rId70" Type="http://schemas.openxmlformats.org/officeDocument/2006/relationships/slideLayout" Target="../slideLayouts/slideLayout256.xml"/><Relationship Id="rId75" Type="http://schemas.openxmlformats.org/officeDocument/2006/relationships/slideLayout" Target="../slideLayouts/slideLayout261.xml"/><Relationship Id="rId91" Type="http://schemas.openxmlformats.org/officeDocument/2006/relationships/slideLayout" Target="../slideLayouts/slideLayout277.xml"/><Relationship Id="rId96" Type="http://schemas.openxmlformats.org/officeDocument/2006/relationships/slideLayout" Target="../slideLayouts/slideLayout282.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49" Type="http://schemas.openxmlformats.org/officeDocument/2006/relationships/slideLayout" Target="../slideLayouts/slideLayout235.xml"/><Relationship Id="rId114" Type="http://schemas.openxmlformats.org/officeDocument/2006/relationships/slideLayout" Target="../slideLayouts/slideLayout300.xml"/><Relationship Id="rId10" Type="http://schemas.openxmlformats.org/officeDocument/2006/relationships/slideLayout" Target="../slideLayouts/slideLayout196.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52" Type="http://schemas.openxmlformats.org/officeDocument/2006/relationships/slideLayout" Target="../slideLayouts/slideLayout238.xml"/><Relationship Id="rId60" Type="http://schemas.openxmlformats.org/officeDocument/2006/relationships/slideLayout" Target="../slideLayouts/slideLayout246.xml"/><Relationship Id="rId65" Type="http://schemas.openxmlformats.org/officeDocument/2006/relationships/slideLayout" Target="../slideLayouts/slideLayout251.xml"/><Relationship Id="rId73" Type="http://schemas.openxmlformats.org/officeDocument/2006/relationships/slideLayout" Target="../slideLayouts/slideLayout259.xml"/><Relationship Id="rId78" Type="http://schemas.openxmlformats.org/officeDocument/2006/relationships/slideLayout" Target="../slideLayouts/slideLayout264.xml"/><Relationship Id="rId81" Type="http://schemas.openxmlformats.org/officeDocument/2006/relationships/slideLayout" Target="../slideLayouts/slideLayout267.xml"/><Relationship Id="rId86" Type="http://schemas.openxmlformats.org/officeDocument/2006/relationships/slideLayout" Target="../slideLayouts/slideLayout272.xml"/><Relationship Id="rId94" Type="http://schemas.openxmlformats.org/officeDocument/2006/relationships/slideLayout" Target="../slideLayouts/slideLayout280.xml"/><Relationship Id="rId99" Type="http://schemas.openxmlformats.org/officeDocument/2006/relationships/slideLayout" Target="../slideLayouts/slideLayout285.xml"/><Relationship Id="rId101" Type="http://schemas.openxmlformats.org/officeDocument/2006/relationships/slideLayout" Target="../slideLayouts/slideLayout28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9" Type="http://schemas.openxmlformats.org/officeDocument/2006/relationships/slideLayout" Target="../slideLayouts/slideLayout225.xml"/><Relationship Id="rId109" Type="http://schemas.openxmlformats.org/officeDocument/2006/relationships/slideLayout" Target="../slideLayouts/slideLayout295.xml"/><Relationship Id="rId34" Type="http://schemas.openxmlformats.org/officeDocument/2006/relationships/slideLayout" Target="../slideLayouts/slideLayout220.xml"/><Relationship Id="rId50" Type="http://schemas.openxmlformats.org/officeDocument/2006/relationships/slideLayout" Target="../slideLayouts/slideLayout236.xml"/><Relationship Id="rId55" Type="http://schemas.openxmlformats.org/officeDocument/2006/relationships/slideLayout" Target="../slideLayouts/slideLayout241.xml"/><Relationship Id="rId76" Type="http://schemas.openxmlformats.org/officeDocument/2006/relationships/slideLayout" Target="../slideLayouts/slideLayout262.xml"/><Relationship Id="rId97" Type="http://schemas.openxmlformats.org/officeDocument/2006/relationships/slideLayout" Target="../slideLayouts/slideLayout283.xml"/><Relationship Id="rId104" Type="http://schemas.openxmlformats.org/officeDocument/2006/relationships/slideLayout" Target="../slideLayouts/slideLayout290.xml"/><Relationship Id="rId7" Type="http://schemas.openxmlformats.org/officeDocument/2006/relationships/slideLayout" Target="../slideLayouts/slideLayout193.xml"/><Relationship Id="rId71" Type="http://schemas.openxmlformats.org/officeDocument/2006/relationships/slideLayout" Target="../slideLayouts/slideLayout257.xml"/><Relationship Id="rId92" Type="http://schemas.openxmlformats.org/officeDocument/2006/relationships/slideLayout" Target="../slideLayouts/slideLayout278.xml"/><Relationship Id="rId2" Type="http://schemas.openxmlformats.org/officeDocument/2006/relationships/slideLayout" Target="../slideLayouts/slideLayout188.xml"/><Relationship Id="rId29" Type="http://schemas.openxmlformats.org/officeDocument/2006/relationships/slideLayout" Target="../slideLayouts/slideLayout215.xml"/><Relationship Id="rId24" Type="http://schemas.openxmlformats.org/officeDocument/2006/relationships/slideLayout" Target="../slideLayouts/slideLayout210.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66" Type="http://schemas.openxmlformats.org/officeDocument/2006/relationships/slideLayout" Target="../slideLayouts/slideLayout252.xml"/><Relationship Id="rId87" Type="http://schemas.openxmlformats.org/officeDocument/2006/relationships/slideLayout" Target="../slideLayouts/slideLayout273.xml"/><Relationship Id="rId110" Type="http://schemas.openxmlformats.org/officeDocument/2006/relationships/slideLayout" Target="../slideLayouts/slideLayout296.xml"/><Relationship Id="rId115" Type="http://schemas.openxmlformats.org/officeDocument/2006/relationships/slideLayout" Target="../slideLayouts/slideLayout301.xml"/><Relationship Id="rId61" Type="http://schemas.openxmlformats.org/officeDocument/2006/relationships/slideLayout" Target="../slideLayouts/slideLayout247.xml"/><Relationship Id="rId82" Type="http://schemas.openxmlformats.org/officeDocument/2006/relationships/slideLayout" Target="../slideLayouts/slideLayout268.xml"/><Relationship Id="rId19" Type="http://schemas.openxmlformats.org/officeDocument/2006/relationships/slideLayout" Target="../slideLayouts/slideLayout205.xml"/><Relationship Id="rId14" Type="http://schemas.openxmlformats.org/officeDocument/2006/relationships/slideLayout" Target="../slideLayouts/slideLayout200.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56" Type="http://schemas.openxmlformats.org/officeDocument/2006/relationships/slideLayout" Target="../slideLayouts/slideLayout242.xml"/><Relationship Id="rId77" Type="http://schemas.openxmlformats.org/officeDocument/2006/relationships/slideLayout" Target="../slideLayouts/slideLayout263.xml"/><Relationship Id="rId100" Type="http://schemas.openxmlformats.org/officeDocument/2006/relationships/slideLayout" Target="../slideLayouts/slideLayout286.xml"/><Relationship Id="rId105" Type="http://schemas.openxmlformats.org/officeDocument/2006/relationships/slideLayout" Target="../slideLayouts/slideLayout291.xml"/><Relationship Id="rId8" Type="http://schemas.openxmlformats.org/officeDocument/2006/relationships/slideLayout" Target="../slideLayouts/slideLayout194.xml"/><Relationship Id="rId51" Type="http://schemas.openxmlformats.org/officeDocument/2006/relationships/slideLayout" Target="../slideLayouts/slideLayout237.xml"/><Relationship Id="rId72" Type="http://schemas.openxmlformats.org/officeDocument/2006/relationships/slideLayout" Target="../slideLayouts/slideLayout258.xml"/><Relationship Id="rId93" Type="http://schemas.openxmlformats.org/officeDocument/2006/relationships/slideLayout" Target="../slideLayouts/slideLayout279.xml"/><Relationship Id="rId98" Type="http://schemas.openxmlformats.org/officeDocument/2006/relationships/slideLayout" Target="../slideLayouts/slideLayout284.xml"/><Relationship Id="rId3" Type="http://schemas.openxmlformats.org/officeDocument/2006/relationships/slideLayout" Target="../slideLayouts/slideLayout189.xml"/><Relationship Id="rId25" Type="http://schemas.openxmlformats.org/officeDocument/2006/relationships/slideLayout" Target="../slideLayouts/slideLayout211.xml"/><Relationship Id="rId46" Type="http://schemas.openxmlformats.org/officeDocument/2006/relationships/slideLayout" Target="../slideLayouts/slideLayout232.xml"/><Relationship Id="rId67" Type="http://schemas.openxmlformats.org/officeDocument/2006/relationships/slideLayout" Target="../slideLayouts/slideLayout253.xml"/><Relationship Id="rId116" Type="http://schemas.openxmlformats.org/officeDocument/2006/relationships/slideLayout" Target="../slideLayouts/slideLayout302.xml"/><Relationship Id="rId20" Type="http://schemas.openxmlformats.org/officeDocument/2006/relationships/slideLayout" Target="../slideLayouts/slideLayout206.xml"/><Relationship Id="rId41" Type="http://schemas.openxmlformats.org/officeDocument/2006/relationships/slideLayout" Target="../slideLayouts/slideLayout227.xml"/><Relationship Id="rId62" Type="http://schemas.openxmlformats.org/officeDocument/2006/relationships/slideLayout" Target="../slideLayouts/slideLayout248.xml"/><Relationship Id="rId83" Type="http://schemas.openxmlformats.org/officeDocument/2006/relationships/slideLayout" Target="../slideLayouts/slideLayout269.xml"/><Relationship Id="rId88" Type="http://schemas.openxmlformats.org/officeDocument/2006/relationships/slideLayout" Target="../slideLayouts/slideLayout274.xml"/><Relationship Id="rId111" Type="http://schemas.openxmlformats.org/officeDocument/2006/relationships/slideLayout" Target="../slideLayouts/slideLayout297.xml"/><Relationship Id="rId15" Type="http://schemas.openxmlformats.org/officeDocument/2006/relationships/slideLayout" Target="../slideLayouts/slideLayout201.xml"/><Relationship Id="rId36" Type="http://schemas.openxmlformats.org/officeDocument/2006/relationships/slideLayout" Target="../slideLayouts/slideLayout222.xml"/><Relationship Id="rId57" Type="http://schemas.openxmlformats.org/officeDocument/2006/relationships/slideLayout" Target="../slideLayouts/slideLayout243.xml"/><Relationship Id="rId106" Type="http://schemas.openxmlformats.org/officeDocument/2006/relationships/slideLayout" Target="../slideLayouts/slideLayout2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26" Type="http://schemas.openxmlformats.org/officeDocument/2006/relationships/theme" Target="../theme/theme9.xml"/><Relationship Id="rId3" Type="http://schemas.openxmlformats.org/officeDocument/2006/relationships/slideLayout" Target="../slideLayouts/slideLayout305.xml"/><Relationship Id="rId21" Type="http://schemas.openxmlformats.org/officeDocument/2006/relationships/slideLayout" Target="../slideLayouts/slideLayout323.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5" Type="http://schemas.openxmlformats.org/officeDocument/2006/relationships/slideLayout" Target="../slideLayouts/slideLayout327.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0" Type="http://schemas.openxmlformats.org/officeDocument/2006/relationships/slideLayout" Target="../slideLayouts/slideLayout322.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24" Type="http://schemas.openxmlformats.org/officeDocument/2006/relationships/slideLayout" Target="../slideLayouts/slideLayout326.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23" Type="http://schemas.openxmlformats.org/officeDocument/2006/relationships/slideLayout" Target="../slideLayouts/slideLayout325.xml"/><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 Id="rId22" Type="http://schemas.openxmlformats.org/officeDocument/2006/relationships/slideLayout" Target="../slideLayouts/slideLayout324.xml"/><Relationship Id="rId27" Type="http://schemas.openxmlformats.org/officeDocument/2006/relationships/image" Target="../media/image1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517D6F-C625-C346-B49F-D6B7B5736A87}"/>
              </a:ext>
            </a:extLst>
          </p:cNvPr>
          <p:cNvSpPr>
            <a:spLocks noGrp="1"/>
          </p:cNvSpPr>
          <p:nvPr>
            <p:ph type="title"/>
          </p:nvPr>
        </p:nvSpPr>
        <p:spPr bwMode="auto">
          <a:xfrm>
            <a:off x="457200" y="6350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80469C8-2673-7448-BA23-839ABECEBA27}"/>
              </a:ext>
            </a:extLst>
          </p:cNvPr>
          <p:cNvSpPr>
            <a:spLocks noGrp="1"/>
          </p:cNvSpPr>
          <p:nvPr>
            <p:ph type="body" idx="1"/>
          </p:nvPr>
        </p:nvSpPr>
        <p:spPr bwMode="auto">
          <a:xfrm>
            <a:off x="457200" y="1638300"/>
            <a:ext cx="822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4" name="TextBox 3">
            <a:extLst>
              <a:ext uri="{FF2B5EF4-FFF2-40B4-BE49-F238E27FC236}">
                <a16:creationId xmlns:a16="http://schemas.microsoft.com/office/drawing/2014/main" id="{93F3752D-159E-F344-993E-D1C00B05B7A9}"/>
              </a:ext>
            </a:extLst>
          </p:cNvPr>
          <p:cNvSpPr txBox="1"/>
          <p:nvPr userDrawn="1"/>
        </p:nvSpPr>
        <p:spPr>
          <a:xfrm>
            <a:off x="350836" y="370113"/>
            <a:ext cx="5747747" cy="461665"/>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a:solidFill>
                  <a:srgbClr val="005C6E"/>
                </a:solidFill>
                <a:latin typeface="Arial" panose="020B0604020202020204" pitchFamily="34" charset="0"/>
                <a:cs typeface="Arial" panose="020B0604020202020204" pitchFamily="34" charset="0"/>
              </a:rPr>
              <a:t>How can AI help disabled people? – April 2024</a:t>
            </a:r>
          </a:p>
          <a:p>
            <a:endParaRPr lang="en-US" sz="1200">
              <a:solidFill>
                <a:srgbClr val="005C6E"/>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hf hdr="0" ftr="0" dt="0"/>
  <p:txStyles>
    <p:titleStyle>
      <a:lvl1pPr algn="l" defTabSz="457200" rtl="0" eaLnBrk="1" fontAlgn="base" hangingPunct="1">
        <a:spcBef>
          <a:spcPct val="0"/>
        </a:spcBef>
        <a:spcAft>
          <a:spcPct val="0"/>
        </a:spcAft>
        <a:defRPr sz="2800" kern="1200">
          <a:solidFill>
            <a:srgbClr val="005C6E"/>
          </a:solidFill>
          <a:latin typeface="Arial"/>
          <a:ea typeface="+mj-ea"/>
          <a:cs typeface="Arial"/>
        </a:defRPr>
      </a:lvl1pPr>
      <a:lvl2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9pPr>
    </p:titleStyle>
    <p:bodyStyle>
      <a:lvl1pPr marL="342900"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1pPr>
      <a:lvl2pPr marL="701675"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2pPr>
      <a:lvl3pPr marL="1062038"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3pPr>
      <a:lvl4pPr marL="358775" algn="l" defTabSz="457200" rtl="0" eaLnBrk="1" fontAlgn="base" hangingPunct="1">
        <a:spcBef>
          <a:spcPct val="0"/>
        </a:spcBef>
        <a:spcAft>
          <a:spcPts val="600"/>
        </a:spcAft>
        <a:buFont typeface="Arial" panose="020B0604020202020204" pitchFamily="34" charset="0"/>
        <a:defRPr sz="2400" kern="1200">
          <a:solidFill>
            <a:schemeClr val="tx1"/>
          </a:solidFill>
          <a:latin typeface="Arial"/>
          <a:ea typeface="+mn-ea"/>
          <a:cs typeface="Arial"/>
        </a:defRPr>
      </a:lvl4pPr>
      <a:lvl5pPr algn="l" defTabSz="457200" rtl="0" eaLnBrk="1" fontAlgn="base" hangingPunct="1">
        <a:spcBef>
          <a:spcPct val="20000"/>
        </a:spcBef>
        <a:spcAft>
          <a:spcPct val="0"/>
        </a:spcAft>
        <a:buFont typeface="Arial" panose="020B0604020202020204" pitchFamily="34" charset="0"/>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3"/>
          <a:srcRect l="762"/>
          <a:stretch/>
        </p:blipFill>
        <p:spPr>
          <a:xfrm rot="5400000">
            <a:off x="7098375" y="2132830"/>
            <a:ext cx="5143500" cy="877841"/>
          </a:xfrm>
          <a:prstGeom prst="rect">
            <a:avLst/>
          </a:prstGeom>
        </p:spPr>
      </p:pic>
    </p:spTree>
    <p:extLst>
      <p:ext uri="{BB962C8B-B14F-4D97-AF65-F5344CB8AC3E}">
        <p14:creationId xmlns:p14="http://schemas.microsoft.com/office/powerpoint/2010/main" val="51462044"/>
      </p:ext>
    </p:extLst>
  </p:cSld>
  <p:clrMap bg1="dk1" tx1="lt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 id="2147484107" r:id="rId18"/>
    <p:sldLayoutId id="2147484108" r:id="rId19"/>
    <p:sldLayoutId id="2147484109" r:id="rId20"/>
    <p:sldLayoutId id="2147484110" r:id="rId21"/>
    <p:sldLayoutId id="2147484111" r:id="rId22"/>
    <p:sldLayoutId id="2147484112" r:id="rId23"/>
    <p:sldLayoutId id="2147484113" r:id="rId24"/>
    <p:sldLayoutId id="2147484114" r:id="rId25"/>
    <p:sldLayoutId id="2147484115" r:id="rId26"/>
    <p:sldLayoutId id="2147484116" r:id="rId27"/>
    <p:sldLayoutId id="2147484117" r:id="rId28"/>
    <p:sldLayoutId id="2147484118" r:id="rId29"/>
    <p:sldLayoutId id="2147484119" r:id="rId30"/>
    <p:sldLayoutId id="2147484120" r:id="rId31"/>
  </p:sldLayoutIdLst>
  <p:transition>
    <p:fade/>
  </p:transition>
  <p:hf sldNum="0" hdr="0" ftr="0" dt="0"/>
  <p:txStyles>
    <p:titleStyle>
      <a:lvl1pPr algn="l" defTabSz="699557" rtl="0" eaLnBrk="1" latinLnBrk="0" hangingPunct="1">
        <a:lnSpc>
          <a:spcPct val="100000"/>
        </a:lnSpc>
        <a:spcBef>
          <a:spcPct val="0"/>
        </a:spcBef>
        <a:buNone/>
        <a:defRPr lang="en-US" sz="2700" b="0" kern="1200" cap="none" spc="-3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gradFill>
            <a:gsLst>
              <a:gs pos="1250">
                <a:schemeClr val="tx1"/>
              </a:gs>
              <a:gs pos="100000">
                <a:schemeClr val="tx1"/>
              </a:gs>
            </a:gsLst>
            <a:lin ang="5400000" scaled="0"/>
          </a:gra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38150" y="1076628"/>
            <a:ext cx="8263890" cy="12095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9">
            <a:extLst>
              <a:ext uri="{96DAC541-7B7A-43D3-8B79-37D633B846F1}">
                <asvg:svgBlip xmlns:asvg="http://schemas.microsoft.com/office/drawing/2016/SVG/main" r:embed="rId60"/>
              </a:ext>
            </a:extLst>
          </a:blip>
          <a:srcRect/>
          <a:stretch/>
        </p:blipFill>
        <p:spPr>
          <a:xfrm rot="5400000">
            <a:off x="7132439" y="2057400"/>
            <a:ext cx="5143500" cy="1028700"/>
          </a:xfrm>
          <a:prstGeom prst="rect">
            <a:avLst/>
          </a:prstGeom>
        </p:spPr>
      </p:pic>
    </p:spTree>
    <p:extLst>
      <p:ext uri="{BB962C8B-B14F-4D97-AF65-F5344CB8AC3E}">
        <p14:creationId xmlns:p14="http://schemas.microsoft.com/office/powerpoint/2010/main" val="3198101057"/>
      </p:ext>
    </p:extLst>
  </p:cSld>
  <p:clrMap bg1="dk1" tx1="lt1" bg2="dk2"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 id="2147484139" r:id="rId18"/>
    <p:sldLayoutId id="2147484140" r:id="rId19"/>
    <p:sldLayoutId id="2147484141" r:id="rId20"/>
    <p:sldLayoutId id="2147484142" r:id="rId21"/>
    <p:sldLayoutId id="2147484143" r:id="rId22"/>
    <p:sldLayoutId id="2147484144" r:id="rId23"/>
    <p:sldLayoutId id="2147484145" r:id="rId24"/>
    <p:sldLayoutId id="2147484146" r:id="rId25"/>
    <p:sldLayoutId id="2147484147" r:id="rId26"/>
    <p:sldLayoutId id="2147484148" r:id="rId27"/>
    <p:sldLayoutId id="2147484149" r:id="rId28"/>
    <p:sldLayoutId id="2147484150" r:id="rId29"/>
    <p:sldLayoutId id="2147484151" r:id="rId30"/>
    <p:sldLayoutId id="2147484152" r:id="rId31"/>
    <p:sldLayoutId id="2147484153" r:id="rId32"/>
    <p:sldLayoutId id="2147484154" r:id="rId33"/>
    <p:sldLayoutId id="2147484155" r:id="rId34"/>
    <p:sldLayoutId id="2147484156" r:id="rId35"/>
    <p:sldLayoutId id="2147484157" r:id="rId36"/>
    <p:sldLayoutId id="2147484158" r:id="rId37"/>
    <p:sldLayoutId id="2147484159" r:id="rId38"/>
    <p:sldLayoutId id="2147484160" r:id="rId39"/>
    <p:sldLayoutId id="2147484161" r:id="rId40"/>
    <p:sldLayoutId id="2147484162" r:id="rId41"/>
    <p:sldLayoutId id="2147484163" r:id="rId42"/>
    <p:sldLayoutId id="2147484164" r:id="rId43"/>
    <p:sldLayoutId id="2147484165" r:id="rId44"/>
    <p:sldLayoutId id="2147484166" r:id="rId45"/>
    <p:sldLayoutId id="2147484167" r:id="rId46"/>
    <p:sldLayoutId id="2147484168" r:id="rId47"/>
    <p:sldLayoutId id="2147484169" r:id="rId48"/>
    <p:sldLayoutId id="2147484170" r:id="rId49"/>
    <p:sldLayoutId id="2147484171" r:id="rId50"/>
    <p:sldLayoutId id="2147484172" r:id="rId51"/>
    <p:sldLayoutId id="2147484173" r:id="rId52"/>
    <p:sldLayoutId id="2147484174" r:id="rId53"/>
    <p:sldLayoutId id="2147484175" r:id="rId54"/>
    <p:sldLayoutId id="2147484176" r:id="rId55"/>
    <p:sldLayoutId id="2147484177" r:id="rId56"/>
    <p:sldLayoutId id="2147484178" r:id="rId57"/>
  </p:sldLayoutIdLst>
  <p:transition>
    <p:fade/>
  </p:transition>
  <p:hf sldNum="0" hdr="0" ftr="0" dt="0"/>
  <p:txStyles>
    <p:title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solidFill>
            <a:schemeClr val="tx1"/>
          </a:solidFill>
          <a:latin typeface="+mn-lt"/>
          <a:ea typeface="+mn-ea"/>
          <a:cs typeface="Segoe UI" panose="020B05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solidFill>
            <a:schemeClr val="tx1"/>
          </a:soli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7132320" y="2132831"/>
            <a:ext cx="5143500" cy="877841"/>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6972300" y="4820604"/>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3896534707"/>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5" r:id="rId26"/>
  </p:sldLayoutIdLst>
  <p:transition>
    <p:fade/>
  </p:transition>
  <p:hf hdr="0" ftr="0" dt="0"/>
  <p:txStyles>
    <p:title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solidFill>
            <a:schemeClr val="tx1"/>
          </a:solidFill>
          <a:latin typeface="+mn-lt"/>
          <a:ea typeface="+mn-ea"/>
          <a:cs typeface="Segoe UI" panose="020B05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solidFill>
            <a:schemeClr val="tx1"/>
          </a:soli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6E1CFB-F822-44DA-817C-06C0E32A03C6}"/>
              </a:ext>
            </a:extLst>
          </p:cNvPr>
          <p:cNvSpPr>
            <a:spLocks noGrp="1"/>
          </p:cNvSpPr>
          <p:nvPr>
            <p:ph type="title"/>
          </p:nvPr>
        </p:nvSpPr>
        <p:spPr>
          <a:xfrm>
            <a:off x="413149" y="273846"/>
            <a:ext cx="8371283" cy="498583"/>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439D24-D5CE-41EC-9CBD-2EB3E4B80087}"/>
              </a:ext>
            </a:extLst>
          </p:cNvPr>
          <p:cNvSpPr>
            <a:spLocks noGrp="1"/>
          </p:cNvSpPr>
          <p:nvPr>
            <p:ph type="body" idx="1"/>
          </p:nvPr>
        </p:nvSpPr>
        <p:spPr>
          <a:xfrm>
            <a:off x="413149" y="1369219"/>
            <a:ext cx="8371283" cy="326350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3C3270-AAC9-48DB-8F40-C403A16F9E56}"/>
              </a:ext>
            </a:extLst>
          </p:cNvPr>
          <p:cNvSpPr>
            <a:spLocks noGrp="1"/>
          </p:cNvSpPr>
          <p:nvPr>
            <p:ph type="dt" sz="half" idx="2"/>
          </p:nvPr>
        </p:nvSpPr>
        <p:spPr>
          <a:xfrm>
            <a:off x="413147" y="4767264"/>
            <a:ext cx="2057400" cy="273844"/>
          </a:xfrm>
          <a:prstGeom prst="rect">
            <a:avLst/>
          </a:prstGeom>
        </p:spPr>
        <p:txBody>
          <a:bodyPr vert="horz" lIns="0" tIns="0" rIns="0" bIns="0" rtlCol="0" anchor="ctr"/>
          <a:lstStyle>
            <a:lvl1pPr algn="l">
              <a:defRPr sz="900">
                <a:solidFill>
                  <a:schemeClr val="tx1">
                    <a:tint val="75000"/>
                  </a:schemeClr>
                </a:solidFill>
                <a:latin typeface="Verdana" panose="020B0604030504040204" pitchFamily="34" charset="0"/>
              </a:defRPr>
            </a:lvl1pPr>
          </a:lstStyle>
          <a:p>
            <a:fld id="{F5D97D18-1B1C-432D-A40C-4B53C517CE07}" type="datetime1">
              <a:rPr lang="en-GB" smtClean="0"/>
              <a:pPr/>
              <a:t>11/04/2024</a:t>
            </a:fld>
            <a:endParaRPr lang="en-GB"/>
          </a:p>
        </p:txBody>
      </p:sp>
      <p:sp>
        <p:nvSpPr>
          <p:cNvPr id="5" name="Footer Placeholder 4">
            <a:extLst>
              <a:ext uri="{FF2B5EF4-FFF2-40B4-BE49-F238E27FC236}">
                <a16:creationId xmlns:a16="http://schemas.microsoft.com/office/drawing/2014/main" id="{B1D8C708-1753-478C-AB3B-29437AA85268}"/>
              </a:ext>
            </a:extLst>
          </p:cNvPr>
          <p:cNvSpPr>
            <a:spLocks noGrp="1"/>
          </p:cNvSpPr>
          <p:nvPr>
            <p:ph type="ftr" sz="quarter" idx="3"/>
          </p:nvPr>
        </p:nvSpPr>
        <p:spPr>
          <a:xfrm>
            <a:off x="3055739" y="4767264"/>
            <a:ext cx="3086100" cy="273844"/>
          </a:xfrm>
          <a:prstGeom prst="rect">
            <a:avLst/>
          </a:prstGeom>
        </p:spPr>
        <p:txBody>
          <a:bodyPr vert="horz" lIns="0" tIns="0" rIns="0" bIns="0" rtlCol="0" anchor="ctr"/>
          <a:lstStyle>
            <a:lvl1pPr algn="ctr">
              <a:defRPr sz="900">
                <a:solidFill>
                  <a:schemeClr val="tx1">
                    <a:tint val="75000"/>
                  </a:schemeClr>
                </a:solidFill>
                <a:latin typeface="Verdana" panose="020B0604030504040204" pitchFamily="34" charset="0"/>
              </a:defRPr>
            </a:lvl1pPr>
          </a:lstStyle>
          <a:p>
            <a:endParaRPr lang="en-GB"/>
          </a:p>
        </p:txBody>
      </p:sp>
      <p:sp>
        <p:nvSpPr>
          <p:cNvPr id="6" name="Slide Number Placeholder 5">
            <a:extLst>
              <a:ext uri="{FF2B5EF4-FFF2-40B4-BE49-F238E27FC236}">
                <a16:creationId xmlns:a16="http://schemas.microsoft.com/office/drawing/2014/main" id="{88CE9A43-F499-40BD-A5F3-8AA1035FB697}"/>
              </a:ext>
            </a:extLst>
          </p:cNvPr>
          <p:cNvSpPr>
            <a:spLocks noGrp="1"/>
          </p:cNvSpPr>
          <p:nvPr>
            <p:ph type="sldNum" sz="quarter" idx="4"/>
          </p:nvPr>
        </p:nvSpPr>
        <p:spPr>
          <a:xfrm>
            <a:off x="6727031" y="4767264"/>
            <a:ext cx="2057400" cy="273844"/>
          </a:xfrm>
          <a:prstGeom prst="rect">
            <a:avLst/>
          </a:prstGeom>
        </p:spPr>
        <p:txBody>
          <a:bodyPr vert="horz" lIns="0" tIns="0" rIns="0" bIns="0" rtlCol="0" anchor="ctr"/>
          <a:lstStyle>
            <a:lvl1pPr algn="r">
              <a:defRPr sz="900">
                <a:solidFill>
                  <a:schemeClr val="tx1">
                    <a:tint val="75000"/>
                  </a:schemeClr>
                </a:solidFill>
                <a:latin typeface="Verdana" panose="020B0604030504040204" pitchFamily="34" charset="0"/>
              </a:defRPr>
            </a:lvl1pPr>
          </a:lstStyle>
          <a:p>
            <a:fld id="{21928805-9B22-4A97-8ACC-1BE079EC0B26}" type="slidenum">
              <a:rPr lang="en-GB" smtClean="0"/>
              <a:pPr/>
              <a:t>‹#›</a:t>
            </a:fld>
            <a:endParaRPr lang="en-GB"/>
          </a:p>
        </p:txBody>
      </p:sp>
    </p:spTree>
    <p:extLst>
      <p:ext uri="{BB962C8B-B14F-4D97-AF65-F5344CB8AC3E}">
        <p14:creationId xmlns:p14="http://schemas.microsoft.com/office/powerpoint/2010/main" val="175152129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Lst>
  <p:hf hdr="0" ftr="0" dt="0"/>
  <p:txStyles>
    <p:titleStyle>
      <a:lvl1pPr algn="l" defTabSz="685817" rtl="0" eaLnBrk="1" latinLnBrk="0" hangingPunct="1">
        <a:lnSpc>
          <a:spcPct val="90000"/>
        </a:lnSpc>
        <a:spcBef>
          <a:spcPct val="0"/>
        </a:spcBef>
        <a:buNone/>
        <a:defRPr sz="2851" kern="1200" spc="-68" baseline="0">
          <a:solidFill>
            <a:srgbClr val="D14900"/>
          </a:solidFill>
          <a:latin typeface="+mj-lt"/>
          <a:ea typeface="+mj-ea"/>
          <a:cs typeface="+mj-cs"/>
        </a:defRPr>
      </a:lvl1pPr>
    </p:titleStyle>
    <p:bodyStyle>
      <a:lvl1pPr marL="0" indent="0" algn="l" defTabSz="685817" rtl="0" eaLnBrk="1" latinLnBrk="0" hangingPunct="1">
        <a:lnSpc>
          <a:spcPct val="100000"/>
        </a:lnSpc>
        <a:spcBef>
          <a:spcPts val="0"/>
        </a:spcBef>
        <a:buFont typeface="Arial" panose="020B0604020202020204" pitchFamily="34" charset="0"/>
        <a:buNone/>
        <a:defRPr sz="1500" kern="1200" spc="-68" baseline="0">
          <a:solidFill>
            <a:schemeClr val="accent2"/>
          </a:solidFill>
          <a:latin typeface="+mj-lt"/>
          <a:ea typeface="+mn-ea"/>
          <a:cs typeface="+mn-cs"/>
        </a:defRPr>
      </a:lvl1pPr>
      <a:lvl2pPr marL="0" indent="0" algn="l" defTabSz="685817" rtl="0" eaLnBrk="1" latinLnBrk="0" hangingPunct="1">
        <a:lnSpc>
          <a:spcPct val="100000"/>
        </a:lnSpc>
        <a:spcBef>
          <a:spcPts val="0"/>
        </a:spcBef>
        <a:buFont typeface="Arial" panose="020B0604020202020204" pitchFamily="34" charset="0"/>
        <a:buNone/>
        <a:defRPr sz="1500" kern="1200" spc="-68" baseline="0">
          <a:solidFill>
            <a:srgbClr val="414142"/>
          </a:solidFill>
          <a:latin typeface="Verdana" panose="020B0604030504040204" pitchFamily="34" charset="0"/>
          <a:ea typeface="+mn-ea"/>
          <a:cs typeface="+mn-cs"/>
        </a:defRPr>
      </a:lvl2pPr>
      <a:lvl3pPr marL="135004" indent="-135004" algn="l" defTabSz="685817" rtl="0" eaLnBrk="1" latinLnBrk="0" hangingPunct="1">
        <a:lnSpc>
          <a:spcPct val="100000"/>
        </a:lnSpc>
        <a:spcBef>
          <a:spcPts val="0"/>
        </a:spcBef>
        <a:buFont typeface="Arial" panose="020B0604020202020204" pitchFamily="34" charset="0"/>
        <a:buChar char="•"/>
        <a:defRPr sz="1500" kern="1200" spc="-68" baseline="0">
          <a:solidFill>
            <a:srgbClr val="414142"/>
          </a:solidFill>
          <a:latin typeface="Verdana" panose="020B0604030504040204" pitchFamily="34" charset="0"/>
          <a:ea typeface="+mn-ea"/>
          <a:cs typeface="+mn-cs"/>
        </a:defRPr>
      </a:lvl3pPr>
      <a:lvl4pPr marL="0" indent="0" algn="l" defTabSz="685817" rtl="0" eaLnBrk="1" latinLnBrk="0" hangingPunct="1">
        <a:lnSpc>
          <a:spcPct val="100000"/>
        </a:lnSpc>
        <a:spcBef>
          <a:spcPts val="0"/>
        </a:spcBef>
        <a:buFont typeface="Arial" panose="020B0604020202020204" pitchFamily="34" charset="0"/>
        <a:buNone/>
        <a:defRPr sz="1051" kern="1200" spc="-68" baseline="0">
          <a:solidFill>
            <a:srgbClr val="414142"/>
          </a:solidFill>
          <a:latin typeface="Verdana" panose="020B0604030504040204" pitchFamily="34" charset="0"/>
          <a:ea typeface="+mn-ea"/>
          <a:cs typeface="+mn-cs"/>
        </a:defRPr>
      </a:lvl4pPr>
      <a:lvl5pPr marL="135004" indent="-135004" algn="l" defTabSz="685817" rtl="0" eaLnBrk="1" latinLnBrk="0" hangingPunct="1">
        <a:lnSpc>
          <a:spcPct val="100000"/>
        </a:lnSpc>
        <a:spcBef>
          <a:spcPts val="0"/>
        </a:spcBef>
        <a:buFont typeface="Arial" panose="020B0604020202020204" pitchFamily="34" charset="0"/>
        <a:buChar char="•"/>
        <a:defRPr sz="1051" kern="1200" spc="-68" baseline="0">
          <a:solidFill>
            <a:srgbClr val="414142"/>
          </a:solidFill>
          <a:latin typeface="Verdana" panose="020B0604030504040204" pitchFamily="34" charset="0"/>
          <a:ea typeface="+mn-ea"/>
          <a:cs typeface="+mn-cs"/>
        </a:defRPr>
      </a:lvl5pPr>
      <a:lvl6pPr marL="1885997"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06"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815"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724"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817" rtl="0" eaLnBrk="1" latinLnBrk="0" hangingPunct="1">
        <a:defRPr sz="1351" kern="1200">
          <a:solidFill>
            <a:schemeClr val="tx1"/>
          </a:solidFill>
          <a:latin typeface="+mn-lt"/>
          <a:ea typeface="+mn-ea"/>
          <a:cs typeface="+mn-cs"/>
        </a:defRPr>
      </a:lvl1pPr>
      <a:lvl2pPr marL="342908" algn="l" defTabSz="685817" rtl="0" eaLnBrk="1" latinLnBrk="0" hangingPunct="1">
        <a:defRPr sz="1351" kern="1200">
          <a:solidFill>
            <a:schemeClr val="tx1"/>
          </a:solidFill>
          <a:latin typeface="+mn-lt"/>
          <a:ea typeface="+mn-ea"/>
          <a:cs typeface="+mn-cs"/>
        </a:defRPr>
      </a:lvl2pPr>
      <a:lvl3pPr marL="685817" algn="l" defTabSz="685817" rtl="0" eaLnBrk="1" latinLnBrk="0" hangingPunct="1">
        <a:defRPr sz="1351" kern="1200">
          <a:solidFill>
            <a:schemeClr val="tx1"/>
          </a:solidFill>
          <a:latin typeface="+mn-lt"/>
          <a:ea typeface="+mn-ea"/>
          <a:cs typeface="+mn-cs"/>
        </a:defRPr>
      </a:lvl3pPr>
      <a:lvl4pPr marL="1028726" algn="l" defTabSz="685817" rtl="0" eaLnBrk="1" latinLnBrk="0" hangingPunct="1">
        <a:defRPr sz="1351" kern="1200">
          <a:solidFill>
            <a:schemeClr val="tx1"/>
          </a:solidFill>
          <a:latin typeface="+mn-lt"/>
          <a:ea typeface="+mn-ea"/>
          <a:cs typeface="+mn-cs"/>
        </a:defRPr>
      </a:lvl4pPr>
      <a:lvl5pPr marL="1371635" algn="l" defTabSz="685817" rtl="0" eaLnBrk="1" latinLnBrk="0" hangingPunct="1">
        <a:defRPr sz="1351" kern="1200">
          <a:solidFill>
            <a:schemeClr val="tx1"/>
          </a:solidFill>
          <a:latin typeface="+mn-lt"/>
          <a:ea typeface="+mn-ea"/>
          <a:cs typeface="+mn-cs"/>
        </a:defRPr>
      </a:lvl5pPr>
      <a:lvl6pPr marL="1714543" algn="l" defTabSz="685817" rtl="0" eaLnBrk="1" latinLnBrk="0" hangingPunct="1">
        <a:defRPr sz="1351" kern="1200">
          <a:solidFill>
            <a:schemeClr val="tx1"/>
          </a:solidFill>
          <a:latin typeface="+mn-lt"/>
          <a:ea typeface="+mn-ea"/>
          <a:cs typeface="+mn-cs"/>
        </a:defRPr>
      </a:lvl6pPr>
      <a:lvl7pPr marL="2057452" algn="l" defTabSz="685817" rtl="0" eaLnBrk="1" latinLnBrk="0" hangingPunct="1">
        <a:defRPr sz="1351" kern="1200">
          <a:solidFill>
            <a:schemeClr val="tx1"/>
          </a:solidFill>
          <a:latin typeface="+mn-lt"/>
          <a:ea typeface="+mn-ea"/>
          <a:cs typeface="+mn-cs"/>
        </a:defRPr>
      </a:lvl7pPr>
      <a:lvl8pPr marL="2400360" algn="l" defTabSz="685817" rtl="0" eaLnBrk="1" latinLnBrk="0" hangingPunct="1">
        <a:defRPr sz="1351" kern="1200">
          <a:solidFill>
            <a:schemeClr val="tx1"/>
          </a:solidFill>
          <a:latin typeface="+mn-lt"/>
          <a:ea typeface="+mn-ea"/>
          <a:cs typeface="+mn-cs"/>
        </a:defRPr>
      </a:lvl8pPr>
      <a:lvl9pPr marL="2743268" algn="l" defTabSz="685817"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orient="horz" pos="55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208AA4D5-C6C5-15A0-5119-7736F3349323}"/>
              </a:ext>
            </a:extLst>
          </p:cNvPr>
          <p:cNvSpPr>
            <a:spLocks noGrp="1"/>
          </p:cNvSpPr>
          <p:nvPr>
            <p:ph type="title"/>
          </p:nvPr>
        </p:nvSpPr>
        <p:spPr>
          <a:xfrm>
            <a:off x="219075" y="233362"/>
            <a:ext cx="8693944" cy="722234"/>
          </a:xfrm>
          <a:prstGeom prst="rect">
            <a:avLst/>
          </a:prstGeom>
        </p:spPr>
        <p:txBody>
          <a:bodyPr vert="horz" lIns="0" tIns="0" rIns="0" bIns="0" rtlCol="0" anchor="t">
            <a:no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DE43B3D2-490E-4E42-EBB8-C672F29F1979}"/>
              </a:ext>
            </a:extLst>
          </p:cNvPr>
          <p:cNvSpPr>
            <a:spLocks noGrp="1"/>
          </p:cNvSpPr>
          <p:nvPr>
            <p:ph type="body" idx="1"/>
          </p:nvPr>
        </p:nvSpPr>
        <p:spPr>
          <a:xfrm>
            <a:off x="219075" y="1699022"/>
            <a:ext cx="8693943" cy="305990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5AD621AC-570D-7CD6-AFE9-FEB9A35ED2D8}"/>
              </a:ext>
            </a:extLst>
          </p:cNvPr>
          <p:cNvSpPr>
            <a:spLocks noGrp="1"/>
          </p:cNvSpPr>
          <p:nvPr>
            <p:ph type="ftr" sz="quarter" idx="3"/>
          </p:nvPr>
        </p:nvSpPr>
        <p:spPr>
          <a:xfrm>
            <a:off x="6731794" y="231694"/>
            <a:ext cx="2019299" cy="152876"/>
          </a:xfrm>
          <a:prstGeom prst="rect">
            <a:avLst/>
          </a:prstGeom>
        </p:spPr>
        <p:txBody>
          <a:bodyPr vert="horz" lIns="0" tIns="0" rIns="0" bIns="0" rtlCol="0" anchor="t">
            <a:noAutofit/>
          </a:bodyPr>
          <a:lstStyle>
            <a:lvl1pPr algn="r">
              <a:defRPr sz="750">
                <a:solidFill>
                  <a:schemeClr val="tx1"/>
                </a:solidFill>
              </a:defRPr>
            </a:lvl1pPr>
          </a:lstStyle>
          <a:p>
            <a:r>
              <a:rPr lang="en-GB"/>
              <a:t>BT Group PowerPoint    |</a:t>
            </a:r>
          </a:p>
        </p:txBody>
      </p:sp>
      <p:sp>
        <p:nvSpPr>
          <p:cNvPr id="7" name="Slide Number Placeholder 6">
            <a:extLst>
              <a:ext uri="{FF2B5EF4-FFF2-40B4-BE49-F238E27FC236}">
                <a16:creationId xmlns:a16="http://schemas.microsoft.com/office/drawing/2014/main" id="{B03BBEC2-6595-EB8F-7304-D44D9B4C62B0}"/>
              </a:ext>
            </a:extLst>
          </p:cNvPr>
          <p:cNvSpPr>
            <a:spLocks noGrp="1"/>
          </p:cNvSpPr>
          <p:nvPr>
            <p:ph type="sldNum" sz="quarter" idx="4"/>
          </p:nvPr>
        </p:nvSpPr>
        <p:spPr>
          <a:xfrm>
            <a:off x="8800147" y="231695"/>
            <a:ext cx="273845" cy="152876"/>
          </a:xfrm>
          <a:prstGeom prst="rect">
            <a:avLst/>
          </a:prstGeom>
        </p:spPr>
        <p:txBody>
          <a:bodyPr vert="horz" lIns="0" tIns="0" rIns="0" bIns="0" rtlCol="0" anchor="t">
            <a:noAutofit/>
          </a:bodyPr>
          <a:lstStyle>
            <a:lvl1pPr algn="l">
              <a:defRPr sz="750">
                <a:solidFill>
                  <a:schemeClr val="tx1"/>
                </a:solidFill>
              </a:defRPr>
            </a:lvl1pPr>
          </a:lstStyle>
          <a:p>
            <a:fld id="{7F05727F-EB13-4C36-9A9C-A65743ED0171}" type="slidenum">
              <a:rPr lang="en-GB" smtClean="0"/>
              <a:pPr/>
              <a:t>‹#›</a:t>
            </a:fld>
            <a:endParaRPr lang="en-GB"/>
          </a:p>
        </p:txBody>
      </p:sp>
    </p:spTree>
    <p:extLst>
      <p:ext uri="{BB962C8B-B14F-4D97-AF65-F5344CB8AC3E}">
        <p14:creationId xmlns:p14="http://schemas.microsoft.com/office/powerpoint/2010/main" val="249299068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 id="2147483854" r:id="rId47"/>
    <p:sldLayoutId id="2147483855" r:id="rId48"/>
    <p:sldLayoutId id="2147483856" r:id="rId49"/>
    <p:sldLayoutId id="2147483857" r:id="rId50"/>
    <p:sldLayoutId id="2147483858" r:id="rId51"/>
    <p:sldLayoutId id="2147483859" r:id="rId52"/>
    <p:sldLayoutId id="2147483860" r:id="rId53"/>
    <p:sldLayoutId id="2147483861" r:id="rId54"/>
    <p:sldLayoutId id="2147483862" r:id="rId55"/>
    <p:sldLayoutId id="2147483863" r:id="rId56"/>
    <p:sldLayoutId id="2147483864" r:id="rId57"/>
    <p:sldLayoutId id="214748386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15875"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0" indent="0" algn="l" defTabSz="415875" rtl="0" eaLnBrk="1" latinLnBrk="0" hangingPunct="1">
        <a:lnSpc>
          <a:spcPct val="100000"/>
        </a:lnSpc>
        <a:spcBef>
          <a:spcPts val="0"/>
        </a:spcBef>
        <a:spcAft>
          <a:spcPts val="675"/>
        </a:spcAft>
        <a:buFont typeface="Arial" panose="020B0604020202020204" pitchFamily="34" charset="0"/>
        <a:buNone/>
        <a:defRPr sz="1200" b="0" kern="1200">
          <a:solidFill>
            <a:schemeClr val="tx1"/>
          </a:solidFill>
          <a:latin typeface="+mn-lt"/>
          <a:ea typeface="+mn-ea"/>
          <a:cs typeface="+mn-cs"/>
        </a:defRPr>
      </a:lvl1pPr>
      <a:lvl2pPr marL="133350" indent="-133350" algn="l" defTabSz="415875" rtl="0" eaLnBrk="1" latinLnBrk="0" hangingPunct="1">
        <a:lnSpc>
          <a:spcPct val="100000"/>
        </a:lnSpc>
        <a:spcBef>
          <a:spcPts val="0"/>
        </a:spcBef>
        <a:spcAft>
          <a:spcPts val="675"/>
        </a:spcAft>
        <a:buFont typeface="Wingdings" panose="05000000000000000000" pitchFamily="2" charset="2"/>
        <a:buChar char="§"/>
        <a:defRPr sz="1200" b="0" kern="1200">
          <a:solidFill>
            <a:schemeClr val="tx1"/>
          </a:solidFill>
          <a:latin typeface="+mn-lt"/>
          <a:ea typeface="+mn-ea"/>
          <a:cs typeface="+mn-cs"/>
        </a:defRPr>
      </a:lvl2pPr>
      <a:lvl3pPr marL="270272" indent="-136922" algn="l" defTabSz="415875" rtl="0" eaLnBrk="1" latinLnBrk="0" hangingPunct="1">
        <a:lnSpc>
          <a:spcPct val="100000"/>
        </a:lnSpc>
        <a:spcBef>
          <a:spcPts val="0"/>
        </a:spcBef>
        <a:spcAft>
          <a:spcPts val="675"/>
        </a:spcAft>
        <a:buFont typeface="Tahoma" panose="020B0604030504040204" pitchFamily="34" charset="0"/>
        <a:buChar char="–"/>
        <a:defRPr sz="1200" b="0" kern="1200">
          <a:solidFill>
            <a:schemeClr val="tx1"/>
          </a:solidFill>
          <a:latin typeface="+mn-lt"/>
          <a:ea typeface="+mn-ea"/>
          <a:cs typeface="+mn-cs"/>
        </a:defRPr>
      </a:lvl3pPr>
      <a:lvl4pPr marL="0" indent="0" algn="l" defTabSz="415875" rtl="0" eaLnBrk="1" latinLnBrk="0" hangingPunct="1">
        <a:lnSpc>
          <a:spcPct val="100000"/>
        </a:lnSpc>
        <a:spcBef>
          <a:spcPts val="450"/>
        </a:spcBef>
        <a:spcAft>
          <a:spcPts val="1350"/>
        </a:spcAft>
        <a:buFont typeface="Arial" panose="020B0604020202020204" pitchFamily="34" charset="0"/>
        <a:buNone/>
        <a:tabLst/>
        <a:defRPr sz="1350" b="0" kern="1200">
          <a:solidFill>
            <a:schemeClr val="tx1"/>
          </a:solidFill>
          <a:latin typeface="+mj-lt"/>
          <a:ea typeface="+mn-ea"/>
          <a:cs typeface="+mn-cs"/>
        </a:defRPr>
      </a:lvl4pPr>
      <a:lvl5pPr marL="469106" indent="-198835" algn="l" defTabSz="415875" rtl="0" eaLnBrk="1" latinLnBrk="0" hangingPunct="1">
        <a:lnSpc>
          <a:spcPct val="100000"/>
        </a:lnSpc>
        <a:spcBef>
          <a:spcPts val="0"/>
        </a:spcBef>
        <a:spcAft>
          <a:spcPts val="675"/>
        </a:spcAft>
        <a:buFont typeface="Wingdings" panose="05000000000000000000" pitchFamily="2" charset="2"/>
        <a:buChar char="§"/>
        <a:defRPr sz="1200" b="0" kern="1200">
          <a:solidFill>
            <a:schemeClr val="tx1"/>
          </a:solidFill>
          <a:latin typeface="+mn-lt"/>
          <a:ea typeface="+mn-ea"/>
          <a:cs typeface="+mn-cs"/>
        </a:defRPr>
      </a:lvl5pPr>
      <a:lvl6pPr marL="1143656" indent="-103969" algn="l" defTabSz="415875"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95" indent="-103969" algn="l" defTabSz="415875"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31" indent="-103969" algn="l" defTabSz="415875"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70" indent="-103969" algn="l" defTabSz="415875"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en-US"/>
      </a:defPPr>
      <a:lvl1pPr marL="0" algn="l" defTabSz="415875" rtl="0" eaLnBrk="1" latinLnBrk="0" hangingPunct="1">
        <a:defRPr sz="819" kern="1200">
          <a:solidFill>
            <a:schemeClr val="tx1"/>
          </a:solidFill>
          <a:latin typeface="+mn-lt"/>
          <a:ea typeface="+mn-ea"/>
          <a:cs typeface="+mn-cs"/>
        </a:defRPr>
      </a:lvl1pPr>
      <a:lvl2pPr marL="207938" algn="l" defTabSz="415875" rtl="0" eaLnBrk="1" latinLnBrk="0" hangingPunct="1">
        <a:defRPr sz="819" kern="1200">
          <a:solidFill>
            <a:schemeClr val="tx1"/>
          </a:solidFill>
          <a:latin typeface="+mn-lt"/>
          <a:ea typeface="+mn-ea"/>
          <a:cs typeface="+mn-cs"/>
        </a:defRPr>
      </a:lvl2pPr>
      <a:lvl3pPr marL="415875" algn="l" defTabSz="415875" rtl="0" eaLnBrk="1" latinLnBrk="0" hangingPunct="1">
        <a:defRPr sz="819" kern="1200">
          <a:solidFill>
            <a:schemeClr val="tx1"/>
          </a:solidFill>
          <a:latin typeface="+mn-lt"/>
          <a:ea typeface="+mn-ea"/>
          <a:cs typeface="+mn-cs"/>
        </a:defRPr>
      </a:lvl3pPr>
      <a:lvl4pPr marL="623813" algn="l" defTabSz="415875" rtl="0" eaLnBrk="1" latinLnBrk="0" hangingPunct="1">
        <a:defRPr sz="819" kern="1200">
          <a:solidFill>
            <a:schemeClr val="tx1"/>
          </a:solidFill>
          <a:latin typeface="+mn-lt"/>
          <a:ea typeface="+mn-ea"/>
          <a:cs typeface="+mn-cs"/>
        </a:defRPr>
      </a:lvl4pPr>
      <a:lvl5pPr marL="831750" algn="l" defTabSz="415875" rtl="0" eaLnBrk="1" latinLnBrk="0" hangingPunct="1">
        <a:defRPr sz="819" kern="1200">
          <a:solidFill>
            <a:schemeClr val="tx1"/>
          </a:solidFill>
          <a:latin typeface="+mn-lt"/>
          <a:ea typeface="+mn-ea"/>
          <a:cs typeface="+mn-cs"/>
        </a:defRPr>
      </a:lvl5pPr>
      <a:lvl6pPr marL="1039688" algn="l" defTabSz="415875" rtl="0" eaLnBrk="1" latinLnBrk="0" hangingPunct="1">
        <a:defRPr sz="819" kern="1200">
          <a:solidFill>
            <a:schemeClr val="tx1"/>
          </a:solidFill>
          <a:latin typeface="+mn-lt"/>
          <a:ea typeface="+mn-ea"/>
          <a:cs typeface="+mn-cs"/>
        </a:defRPr>
      </a:lvl6pPr>
      <a:lvl7pPr marL="1247625" algn="l" defTabSz="415875" rtl="0" eaLnBrk="1" latinLnBrk="0" hangingPunct="1">
        <a:defRPr sz="819" kern="1200">
          <a:solidFill>
            <a:schemeClr val="tx1"/>
          </a:solidFill>
          <a:latin typeface="+mn-lt"/>
          <a:ea typeface="+mn-ea"/>
          <a:cs typeface="+mn-cs"/>
        </a:defRPr>
      </a:lvl7pPr>
      <a:lvl8pPr marL="1455563" algn="l" defTabSz="415875" rtl="0" eaLnBrk="1" latinLnBrk="0" hangingPunct="1">
        <a:defRPr sz="819" kern="1200">
          <a:solidFill>
            <a:schemeClr val="tx1"/>
          </a:solidFill>
          <a:latin typeface="+mn-lt"/>
          <a:ea typeface="+mn-ea"/>
          <a:cs typeface="+mn-cs"/>
        </a:defRPr>
      </a:lvl8pPr>
      <a:lvl9pPr marL="1663501" algn="l" defTabSz="415875" rtl="0" eaLnBrk="1" latinLnBrk="0" hangingPunct="1">
        <a:defRPr sz="81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26">
          <p15:clr>
            <a:srgbClr val="F26B43"/>
          </p15:clr>
        </p15:guide>
        <p15:guide id="3" orient="horz" pos="196">
          <p15:clr>
            <a:srgbClr val="F26B43"/>
          </p15:clr>
        </p15:guide>
        <p15:guide id="4" pos="194">
          <p15:clr>
            <a:srgbClr val="F26B43"/>
          </p15:clr>
        </p15:guide>
        <p15:guide id="5" orient="horz" pos="3997">
          <p15:clr>
            <a:srgbClr val="F26B43"/>
          </p15:clr>
        </p15:guide>
        <p15:guide id="6" pos="7486">
          <p15:clr>
            <a:srgbClr val="F26B43"/>
          </p15:clr>
        </p15:guide>
        <p15:guide id="7" orient="horz" pos="1427">
          <p15:clr>
            <a:srgbClr val="F26B43"/>
          </p15:clr>
        </p15:guide>
        <p15:guide id="8" pos="3840">
          <p15:clr>
            <a:srgbClr val="F26B43"/>
          </p15:clr>
        </p15:guide>
        <p15:guide id="9" pos="565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208AA4D5-C6C5-15A0-5119-7736F3349323}"/>
              </a:ext>
            </a:extLst>
          </p:cNvPr>
          <p:cNvSpPr>
            <a:spLocks noGrp="1"/>
          </p:cNvSpPr>
          <p:nvPr>
            <p:ph type="title"/>
          </p:nvPr>
        </p:nvSpPr>
        <p:spPr>
          <a:xfrm>
            <a:off x="219075" y="233362"/>
            <a:ext cx="8693944" cy="722234"/>
          </a:xfrm>
          <a:prstGeom prst="rect">
            <a:avLst/>
          </a:prstGeom>
        </p:spPr>
        <p:txBody>
          <a:bodyPr vert="horz" lIns="0" tIns="0" rIns="0" bIns="0" rtlCol="0" anchor="t">
            <a:no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DE43B3D2-490E-4E42-EBB8-C672F29F1979}"/>
              </a:ext>
            </a:extLst>
          </p:cNvPr>
          <p:cNvSpPr>
            <a:spLocks noGrp="1"/>
          </p:cNvSpPr>
          <p:nvPr>
            <p:ph type="body" idx="1"/>
          </p:nvPr>
        </p:nvSpPr>
        <p:spPr>
          <a:xfrm>
            <a:off x="219075" y="1699022"/>
            <a:ext cx="8693943" cy="305990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5AD621AC-570D-7CD6-AFE9-FEB9A35ED2D8}"/>
              </a:ext>
            </a:extLst>
          </p:cNvPr>
          <p:cNvSpPr>
            <a:spLocks noGrp="1"/>
          </p:cNvSpPr>
          <p:nvPr>
            <p:ph type="ftr" sz="quarter" idx="3"/>
          </p:nvPr>
        </p:nvSpPr>
        <p:spPr>
          <a:xfrm>
            <a:off x="6731794" y="231694"/>
            <a:ext cx="2019299" cy="152876"/>
          </a:xfrm>
          <a:prstGeom prst="rect">
            <a:avLst/>
          </a:prstGeom>
        </p:spPr>
        <p:txBody>
          <a:bodyPr vert="horz" lIns="0" tIns="0" rIns="0" bIns="0" rtlCol="0" anchor="t">
            <a:noAutofit/>
          </a:bodyPr>
          <a:lstStyle>
            <a:lvl1pPr algn="r">
              <a:defRPr sz="750" b="0" i="0">
                <a:solidFill>
                  <a:schemeClr val="tx1"/>
                </a:solidFill>
                <a:latin typeface="BT Curve" panose="020B0503020203020204" pitchFamily="34" charset="0"/>
              </a:defRPr>
            </a:lvl1pPr>
          </a:lstStyle>
          <a:p>
            <a:r>
              <a:rPr lang="en-GB"/>
              <a:t>BT Group PowerPoint    |</a:t>
            </a:r>
          </a:p>
        </p:txBody>
      </p:sp>
      <p:sp>
        <p:nvSpPr>
          <p:cNvPr id="7" name="Slide Number Placeholder 6">
            <a:extLst>
              <a:ext uri="{FF2B5EF4-FFF2-40B4-BE49-F238E27FC236}">
                <a16:creationId xmlns:a16="http://schemas.microsoft.com/office/drawing/2014/main" id="{B03BBEC2-6595-EB8F-7304-D44D9B4C62B0}"/>
              </a:ext>
            </a:extLst>
          </p:cNvPr>
          <p:cNvSpPr>
            <a:spLocks noGrp="1"/>
          </p:cNvSpPr>
          <p:nvPr>
            <p:ph type="sldNum" sz="quarter" idx="4"/>
          </p:nvPr>
        </p:nvSpPr>
        <p:spPr>
          <a:xfrm>
            <a:off x="8800147" y="231695"/>
            <a:ext cx="273845" cy="152876"/>
          </a:xfrm>
          <a:prstGeom prst="rect">
            <a:avLst/>
          </a:prstGeom>
        </p:spPr>
        <p:txBody>
          <a:bodyPr vert="horz" lIns="0" tIns="0" rIns="0" bIns="0" rtlCol="0" anchor="t">
            <a:noAutofit/>
          </a:bodyPr>
          <a:lstStyle>
            <a:lvl1pPr algn="l">
              <a:defRPr sz="750" b="0" i="0">
                <a:solidFill>
                  <a:schemeClr val="tx1"/>
                </a:solidFill>
                <a:latin typeface="BT Curve" panose="020B0503020203020204" pitchFamily="34" charset="0"/>
              </a:defRPr>
            </a:lvl1pPr>
          </a:lstStyle>
          <a:p>
            <a:fld id="{7F05727F-EB13-4C36-9A9C-A65743ED0171}" type="slidenum">
              <a:rPr lang="en-GB" smtClean="0"/>
              <a:pPr/>
              <a:t>‹#›</a:t>
            </a:fld>
            <a:endParaRPr lang="en-GB"/>
          </a:p>
        </p:txBody>
      </p:sp>
    </p:spTree>
    <p:extLst>
      <p:ext uri="{BB962C8B-B14F-4D97-AF65-F5344CB8AC3E}">
        <p14:creationId xmlns:p14="http://schemas.microsoft.com/office/powerpoint/2010/main" val="287898475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 id="2147483896" r:id="rId30"/>
    <p:sldLayoutId id="2147483897" r:id="rId31"/>
    <p:sldLayoutId id="2147483898" r:id="rId32"/>
    <p:sldLayoutId id="2147483899" r:id="rId33"/>
    <p:sldLayoutId id="2147483900" r:id="rId34"/>
    <p:sldLayoutId id="2147483901" r:id="rId35"/>
    <p:sldLayoutId id="2147483902" r:id="rId36"/>
    <p:sldLayoutId id="2147483903" r:id="rId37"/>
    <p:sldLayoutId id="2147483904" r:id="rId38"/>
    <p:sldLayoutId id="2147483905" r:id="rId39"/>
    <p:sldLayoutId id="2147483906" r:id="rId40"/>
    <p:sldLayoutId id="2147483907" r:id="rId41"/>
    <p:sldLayoutId id="2147483908" r:id="rId42"/>
    <p:sldLayoutId id="2147483909" r:id="rId43"/>
    <p:sldLayoutId id="2147483910" r:id="rId44"/>
    <p:sldLayoutId id="2147483911" r:id="rId45"/>
    <p:sldLayoutId id="2147483912" r:id="rId46"/>
    <p:sldLayoutId id="2147483913" r:id="rId47"/>
    <p:sldLayoutId id="2147483914" r:id="rId48"/>
    <p:sldLayoutId id="2147483915" r:id="rId49"/>
    <p:sldLayoutId id="2147483916" r:id="rId50"/>
    <p:sldLayoutId id="2147483917" r:id="rId51"/>
    <p:sldLayoutId id="2147483918" r:id="rId52"/>
    <p:sldLayoutId id="2147483919" r:id="rId53"/>
    <p:sldLayoutId id="2147483920" r:id="rId54"/>
    <p:sldLayoutId id="2147483921" r:id="rId55"/>
    <p:sldLayoutId id="2147483923" r:id="rId56"/>
    <p:sldLayoutId id="2147483924" r:id="rId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15875"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0" indent="0" algn="l" defTabSz="415875" rtl="0" eaLnBrk="1" latinLnBrk="0" hangingPunct="1">
        <a:lnSpc>
          <a:spcPct val="100000"/>
        </a:lnSpc>
        <a:spcBef>
          <a:spcPts val="0"/>
        </a:spcBef>
        <a:spcAft>
          <a:spcPts val="675"/>
        </a:spcAft>
        <a:buFont typeface="Arial" panose="020B0604020202020204" pitchFamily="34" charset="0"/>
        <a:buNone/>
        <a:defRPr sz="1200" b="0" i="0" kern="1200">
          <a:solidFill>
            <a:schemeClr val="tx1"/>
          </a:solidFill>
          <a:latin typeface="BT Curve" panose="020B0503020203020204" pitchFamily="34" charset="0"/>
          <a:ea typeface="+mn-ea"/>
          <a:cs typeface="+mn-cs"/>
        </a:defRPr>
      </a:lvl1pPr>
      <a:lvl2pPr marL="133350" indent="-133350" algn="l" defTabSz="415875" rtl="0" eaLnBrk="1" latinLnBrk="0" hangingPunct="1">
        <a:lnSpc>
          <a:spcPct val="100000"/>
        </a:lnSpc>
        <a:spcBef>
          <a:spcPts val="0"/>
        </a:spcBef>
        <a:spcAft>
          <a:spcPts val="675"/>
        </a:spcAft>
        <a:buFont typeface="Wingdings" panose="05000000000000000000" pitchFamily="2" charset="2"/>
        <a:buChar char="§"/>
        <a:defRPr sz="1200" b="0" i="0" kern="1200">
          <a:solidFill>
            <a:schemeClr val="tx1"/>
          </a:solidFill>
          <a:latin typeface="BT Curve" panose="020B0503020203020204" pitchFamily="34" charset="0"/>
          <a:ea typeface="+mn-ea"/>
          <a:cs typeface="+mn-cs"/>
        </a:defRPr>
      </a:lvl2pPr>
      <a:lvl3pPr marL="270272" indent="-136922" algn="l" defTabSz="415875" rtl="0" eaLnBrk="1" latinLnBrk="0" hangingPunct="1">
        <a:lnSpc>
          <a:spcPct val="100000"/>
        </a:lnSpc>
        <a:spcBef>
          <a:spcPts val="0"/>
        </a:spcBef>
        <a:spcAft>
          <a:spcPts val="675"/>
        </a:spcAft>
        <a:buFont typeface="Tahoma" panose="020B0604030504040204" pitchFamily="34" charset="0"/>
        <a:buChar char="–"/>
        <a:defRPr sz="1200" b="0" i="0" kern="1200">
          <a:solidFill>
            <a:schemeClr val="tx1"/>
          </a:solidFill>
          <a:latin typeface="BT Curve" panose="020B0503020203020204" pitchFamily="34" charset="0"/>
          <a:ea typeface="+mn-ea"/>
          <a:cs typeface="+mn-cs"/>
        </a:defRPr>
      </a:lvl3pPr>
      <a:lvl4pPr marL="0" indent="0" algn="l" defTabSz="415875" rtl="0" eaLnBrk="1" latinLnBrk="0" hangingPunct="1">
        <a:lnSpc>
          <a:spcPct val="100000"/>
        </a:lnSpc>
        <a:spcBef>
          <a:spcPts val="450"/>
        </a:spcBef>
        <a:spcAft>
          <a:spcPts val="1350"/>
        </a:spcAft>
        <a:buFont typeface="Arial" panose="020B0604020202020204" pitchFamily="34" charset="0"/>
        <a:buNone/>
        <a:tabLst/>
        <a:defRPr sz="1350" b="0" kern="1200">
          <a:solidFill>
            <a:schemeClr val="tx1"/>
          </a:solidFill>
          <a:latin typeface="+mj-lt"/>
          <a:ea typeface="+mn-ea"/>
          <a:cs typeface="+mn-cs"/>
        </a:defRPr>
      </a:lvl4pPr>
      <a:lvl5pPr marL="469106" indent="-198835" algn="l" defTabSz="415875" rtl="0" eaLnBrk="1" latinLnBrk="0" hangingPunct="1">
        <a:lnSpc>
          <a:spcPct val="100000"/>
        </a:lnSpc>
        <a:spcBef>
          <a:spcPts val="0"/>
        </a:spcBef>
        <a:spcAft>
          <a:spcPts val="675"/>
        </a:spcAft>
        <a:buFont typeface="Wingdings" panose="05000000000000000000" pitchFamily="2" charset="2"/>
        <a:buChar char="§"/>
        <a:defRPr sz="1200" b="0" i="0" kern="1200">
          <a:solidFill>
            <a:schemeClr val="tx1"/>
          </a:solidFill>
          <a:latin typeface="BT Curve" panose="020B0503020203020204" pitchFamily="34" charset="0"/>
          <a:ea typeface="+mn-ea"/>
          <a:cs typeface="+mn-cs"/>
        </a:defRPr>
      </a:lvl5pPr>
      <a:lvl6pPr marL="1143656" indent="-103969" algn="l" defTabSz="415875"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95" indent="-103969" algn="l" defTabSz="415875"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31" indent="-103969" algn="l" defTabSz="415875"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70" indent="-103969" algn="l" defTabSz="415875"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en-US"/>
      </a:defPPr>
      <a:lvl1pPr marL="0" algn="l" defTabSz="415875" rtl="0" eaLnBrk="1" latinLnBrk="0" hangingPunct="1">
        <a:defRPr sz="819" kern="1200">
          <a:solidFill>
            <a:schemeClr val="tx1"/>
          </a:solidFill>
          <a:latin typeface="+mn-lt"/>
          <a:ea typeface="+mn-ea"/>
          <a:cs typeface="+mn-cs"/>
        </a:defRPr>
      </a:lvl1pPr>
      <a:lvl2pPr marL="207938" algn="l" defTabSz="415875" rtl="0" eaLnBrk="1" latinLnBrk="0" hangingPunct="1">
        <a:defRPr sz="819" kern="1200">
          <a:solidFill>
            <a:schemeClr val="tx1"/>
          </a:solidFill>
          <a:latin typeface="+mn-lt"/>
          <a:ea typeface="+mn-ea"/>
          <a:cs typeface="+mn-cs"/>
        </a:defRPr>
      </a:lvl2pPr>
      <a:lvl3pPr marL="415875" algn="l" defTabSz="415875" rtl="0" eaLnBrk="1" latinLnBrk="0" hangingPunct="1">
        <a:defRPr sz="819" kern="1200">
          <a:solidFill>
            <a:schemeClr val="tx1"/>
          </a:solidFill>
          <a:latin typeface="+mn-lt"/>
          <a:ea typeface="+mn-ea"/>
          <a:cs typeface="+mn-cs"/>
        </a:defRPr>
      </a:lvl3pPr>
      <a:lvl4pPr marL="623813" algn="l" defTabSz="415875" rtl="0" eaLnBrk="1" latinLnBrk="0" hangingPunct="1">
        <a:defRPr sz="819" kern="1200">
          <a:solidFill>
            <a:schemeClr val="tx1"/>
          </a:solidFill>
          <a:latin typeface="+mn-lt"/>
          <a:ea typeface="+mn-ea"/>
          <a:cs typeface="+mn-cs"/>
        </a:defRPr>
      </a:lvl4pPr>
      <a:lvl5pPr marL="831750" algn="l" defTabSz="415875" rtl="0" eaLnBrk="1" latinLnBrk="0" hangingPunct="1">
        <a:defRPr sz="819" kern="1200">
          <a:solidFill>
            <a:schemeClr val="tx1"/>
          </a:solidFill>
          <a:latin typeface="+mn-lt"/>
          <a:ea typeface="+mn-ea"/>
          <a:cs typeface="+mn-cs"/>
        </a:defRPr>
      </a:lvl5pPr>
      <a:lvl6pPr marL="1039688" algn="l" defTabSz="415875" rtl="0" eaLnBrk="1" latinLnBrk="0" hangingPunct="1">
        <a:defRPr sz="819" kern="1200">
          <a:solidFill>
            <a:schemeClr val="tx1"/>
          </a:solidFill>
          <a:latin typeface="+mn-lt"/>
          <a:ea typeface="+mn-ea"/>
          <a:cs typeface="+mn-cs"/>
        </a:defRPr>
      </a:lvl6pPr>
      <a:lvl7pPr marL="1247625" algn="l" defTabSz="415875" rtl="0" eaLnBrk="1" latinLnBrk="0" hangingPunct="1">
        <a:defRPr sz="819" kern="1200">
          <a:solidFill>
            <a:schemeClr val="tx1"/>
          </a:solidFill>
          <a:latin typeface="+mn-lt"/>
          <a:ea typeface="+mn-ea"/>
          <a:cs typeface="+mn-cs"/>
        </a:defRPr>
      </a:lvl7pPr>
      <a:lvl8pPr marL="1455563" algn="l" defTabSz="415875" rtl="0" eaLnBrk="1" latinLnBrk="0" hangingPunct="1">
        <a:defRPr sz="819" kern="1200">
          <a:solidFill>
            <a:schemeClr val="tx1"/>
          </a:solidFill>
          <a:latin typeface="+mn-lt"/>
          <a:ea typeface="+mn-ea"/>
          <a:cs typeface="+mn-cs"/>
        </a:defRPr>
      </a:lvl8pPr>
      <a:lvl9pPr marL="1663501" algn="l" defTabSz="415875" rtl="0" eaLnBrk="1" latinLnBrk="0" hangingPunct="1">
        <a:defRPr sz="81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26">
          <p15:clr>
            <a:srgbClr val="F26B43"/>
          </p15:clr>
        </p15:guide>
        <p15:guide id="3" orient="horz" pos="196">
          <p15:clr>
            <a:srgbClr val="F26B43"/>
          </p15:clr>
        </p15:guide>
        <p15:guide id="4" pos="194">
          <p15:clr>
            <a:srgbClr val="F26B43"/>
          </p15:clr>
        </p15:guide>
        <p15:guide id="5" orient="horz" pos="3997">
          <p15:clr>
            <a:srgbClr val="F26B43"/>
          </p15:clr>
        </p15:guide>
        <p15:guide id="6" pos="7486">
          <p15:clr>
            <a:srgbClr val="F26B43"/>
          </p15:clr>
        </p15:guide>
        <p15:guide id="7" orient="horz" pos="1427">
          <p15:clr>
            <a:srgbClr val="F26B43"/>
          </p15:clr>
        </p15:guide>
        <p15:guide id="8" pos="3840">
          <p15:clr>
            <a:srgbClr val="F26B43"/>
          </p15:clr>
        </p15:guide>
        <p15:guide id="9" pos="565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900">
                <a:solidFill>
                  <a:schemeClr val="tx1">
                    <a:tint val="75000"/>
                  </a:schemeClr>
                </a:solidFill>
                <a:latin typeface="Lato Light"/>
                <a:ea typeface="Lato Light"/>
                <a:cs typeface="Lato Light"/>
              </a:defRPr>
            </a:lvl1pPr>
          </a:lstStyle>
          <a:p>
            <a:fld id="{43EA3BA3-8CC8-DB45-8DDC-CB95A4997F49}" type="slidenum">
              <a:rPr lang="en-US" smtClean="0"/>
              <a:pPr/>
              <a:t>‹#›</a:t>
            </a:fld>
            <a:endParaRPr lang="en-US"/>
          </a:p>
        </p:txBody>
      </p:sp>
      <p:sp>
        <p:nvSpPr>
          <p:cNvPr id="3" name="Title Placeholder 2"/>
          <p:cNvSpPr>
            <a:spLocks noGrp="1"/>
          </p:cNvSpPr>
          <p:nvPr>
            <p:ph type="title"/>
          </p:nvPr>
        </p:nvSpPr>
        <p:spPr>
          <a:xfrm>
            <a:off x="485740" y="378179"/>
            <a:ext cx="8229600" cy="468752"/>
          </a:xfrm>
          <a:prstGeom prst="rect">
            <a:avLst/>
          </a:prstGeom>
        </p:spPr>
        <p:txBody>
          <a:bodyPr vert="horz" lIns="36576" tIns="36576" rIns="36576" bIns="36576" rtlCol="0" anchor="t" anchorCtr="0">
            <a:noAutofit/>
          </a:bodyPr>
          <a:lstStyle/>
          <a:p>
            <a:r>
              <a:rPr lang="en-US"/>
              <a:t>Click to edit Master title style</a:t>
            </a:r>
          </a:p>
        </p:txBody>
      </p:sp>
      <p:sp>
        <p:nvSpPr>
          <p:cNvPr id="4" name="Footer Placeholder 3"/>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900">
                <a:solidFill>
                  <a:schemeClr val="tx1">
                    <a:tint val="75000"/>
                  </a:schemeClr>
                </a:solidFill>
                <a:latin typeface="Lato Light"/>
                <a:ea typeface="Lato Light"/>
                <a:cs typeface="Lato Light"/>
              </a:defRPr>
            </a:lvl1pPr>
          </a:lstStyle>
          <a:p>
            <a:endParaRPr lang="en-US"/>
          </a:p>
        </p:txBody>
      </p:sp>
      <p:sp>
        <p:nvSpPr>
          <p:cNvPr id="5" name="Date Placeholder 4"/>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900">
                <a:solidFill>
                  <a:schemeClr val="tx1">
                    <a:tint val="75000"/>
                  </a:schemeClr>
                </a:solidFill>
                <a:latin typeface="Lato Light"/>
                <a:ea typeface="Lato Light"/>
                <a:cs typeface="Lato Light"/>
              </a:defRPr>
            </a:lvl1pPr>
          </a:lstStyle>
          <a:p>
            <a:fld id="{FE6C8364-8B66-2E47-BEB4-4C52B696C677}" type="datetimeFigureOut">
              <a:rPr lang="en-US" smtClean="0"/>
              <a:pPr/>
              <a:t>4/11/2024</a:t>
            </a:fld>
            <a:endParaRPr lang="en-US"/>
          </a:p>
        </p:txBody>
      </p:sp>
      <p:sp>
        <p:nvSpPr>
          <p:cNvPr id="6" name="Text Placeholder 5"/>
          <p:cNvSpPr>
            <a:spLocks noGrp="1"/>
          </p:cNvSpPr>
          <p:nvPr>
            <p:ph type="body" idx="1"/>
          </p:nvPr>
        </p:nvSpPr>
        <p:spPr>
          <a:xfrm>
            <a:off x="485740" y="1200154"/>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custData r:id="rId8"/>
      <p:tags r:id="rId9"/>
    </p:custDataLst>
    <p:extLst>
      <p:ext uri="{BB962C8B-B14F-4D97-AF65-F5344CB8AC3E}">
        <p14:creationId xmlns:p14="http://schemas.microsoft.com/office/powerpoint/2010/main" val="25750253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99" r:id="rId3"/>
    <p:sldLayoutId id="2147483707" r:id="rId4"/>
    <p:sldLayoutId id="2147483697" r:id="rId5"/>
    <p:sldLayoutId id="2147483696" r:id="rId6"/>
  </p:sldLayoutIdLst>
  <p:transition spd="med"/>
  <p:txStyles>
    <p:title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p:titleStyle>
    <p:bodyStyle>
      <a:lvl1pPr marL="31251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1pPr>
      <a:lvl2pPr marL="625024"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2pPr>
      <a:lvl3pPr marL="937538"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3pPr>
      <a:lvl4pPr marL="1250050"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4pPr>
      <a:lvl5pPr marL="156256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5pPr>
      <a:lvl6pPr marL="1875074" indent="-312512" defTabSz="410730" eaLnBrk="1" hangingPunct="1">
        <a:spcBef>
          <a:spcPts val="2953"/>
        </a:spcBef>
        <a:buSzPct val="75000"/>
        <a:buChar char="•"/>
        <a:defRPr sz="2500">
          <a:latin typeface="+mn-lt"/>
          <a:ea typeface="+mn-ea"/>
          <a:cs typeface="+mn-cs"/>
          <a:sym typeface="Helvetica Light"/>
        </a:defRPr>
      </a:lvl6pPr>
      <a:lvl7pPr marL="2187587" indent="-312512" defTabSz="410730" eaLnBrk="1" hangingPunct="1">
        <a:spcBef>
          <a:spcPts val="2953"/>
        </a:spcBef>
        <a:buSzPct val="75000"/>
        <a:buChar char="•"/>
        <a:defRPr sz="2500">
          <a:latin typeface="+mn-lt"/>
          <a:ea typeface="+mn-ea"/>
          <a:cs typeface="+mn-cs"/>
          <a:sym typeface="Helvetica Light"/>
        </a:defRPr>
      </a:lvl7pPr>
      <a:lvl8pPr marL="2500099" indent="-312512" defTabSz="410730" eaLnBrk="1" hangingPunct="1">
        <a:spcBef>
          <a:spcPts val="2953"/>
        </a:spcBef>
        <a:buSzPct val="75000"/>
        <a:buChar char="•"/>
        <a:defRPr sz="2500">
          <a:latin typeface="+mn-lt"/>
          <a:ea typeface="+mn-ea"/>
          <a:cs typeface="+mn-cs"/>
          <a:sym typeface="Helvetica Light"/>
        </a:defRPr>
      </a:lvl8pPr>
      <a:lvl9pPr marL="2812612" indent="-312512" defTabSz="410730" eaLnBrk="1" hangingPunct="1">
        <a:spcBef>
          <a:spcPts val="2953"/>
        </a:spcBef>
        <a:buSzPct val="75000"/>
        <a:buChar char="•"/>
        <a:defRPr sz="2500">
          <a:latin typeface="+mn-lt"/>
          <a:ea typeface="+mn-ea"/>
          <a:cs typeface="+mn-cs"/>
          <a:sym typeface="Helvetica Light"/>
        </a:defRPr>
      </a:lvl9pPr>
    </p:bodyStyle>
    <p:otherStyle>
      <a:lvl1pPr algn="ctr" defTabSz="410730" eaLnBrk="1" hangingPunct="1">
        <a:defRPr>
          <a:solidFill>
            <a:schemeClr val="tx1"/>
          </a:solidFill>
          <a:latin typeface="+mn-lt"/>
          <a:ea typeface="+mn-ea"/>
          <a:cs typeface="+mn-cs"/>
          <a:sym typeface="Helvetica Light"/>
        </a:defRPr>
      </a:lvl1pPr>
      <a:lvl2pPr indent="160721" algn="ctr" defTabSz="410730" eaLnBrk="1" hangingPunct="1">
        <a:defRPr>
          <a:solidFill>
            <a:schemeClr val="tx1"/>
          </a:solidFill>
          <a:latin typeface="+mn-lt"/>
          <a:ea typeface="+mn-ea"/>
          <a:cs typeface="+mn-cs"/>
          <a:sym typeface="Helvetica Light"/>
        </a:defRPr>
      </a:lvl2pPr>
      <a:lvl3pPr indent="321441" algn="ctr" defTabSz="410730" eaLnBrk="1" hangingPunct="1">
        <a:defRPr>
          <a:solidFill>
            <a:schemeClr val="tx1"/>
          </a:solidFill>
          <a:latin typeface="+mn-lt"/>
          <a:ea typeface="+mn-ea"/>
          <a:cs typeface="+mn-cs"/>
          <a:sym typeface="Helvetica Light"/>
        </a:defRPr>
      </a:lvl3pPr>
      <a:lvl4pPr indent="482163" algn="ctr" defTabSz="410730" eaLnBrk="1" hangingPunct="1">
        <a:defRPr>
          <a:solidFill>
            <a:schemeClr val="tx1"/>
          </a:solidFill>
          <a:latin typeface="+mn-lt"/>
          <a:ea typeface="+mn-ea"/>
          <a:cs typeface="+mn-cs"/>
          <a:sym typeface="Helvetica Light"/>
        </a:defRPr>
      </a:lvl4pPr>
      <a:lvl5pPr indent="642883" algn="ctr" defTabSz="410730" eaLnBrk="1" hangingPunct="1">
        <a:defRPr>
          <a:solidFill>
            <a:schemeClr val="tx1"/>
          </a:solidFill>
          <a:latin typeface="+mn-lt"/>
          <a:ea typeface="+mn-ea"/>
          <a:cs typeface="+mn-cs"/>
          <a:sym typeface="Helvetica Light"/>
        </a:defRPr>
      </a:lvl5pPr>
      <a:lvl6pPr indent="803603" algn="ctr" defTabSz="410730" eaLnBrk="1" hangingPunct="1">
        <a:defRPr>
          <a:solidFill>
            <a:schemeClr val="tx1"/>
          </a:solidFill>
          <a:latin typeface="+mn-lt"/>
          <a:ea typeface="+mn-ea"/>
          <a:cs typeface="+mn-cs"/>
          <a:sym typeface="Helvetica Light"/>
        </a:defRPr>
      </a:lvl6pPr>
      <a:lvl7pPr indent="964324" algn="ctr" defTabSz="410730" eaLnBrk="1" hangingPunct="1">
        <a:defRPr>
          <a:solidFill>
            <a:schemeClr val="tx1"/>
          </a:solidFill>
          <a:latin typeface="+mn-lt"/>
          <a:ea typeface="+mn-ea"/>
          <a:cs typeface="+mn-cs"/>
          <a:sym typeface="Helvetica Light"/>
        </a:defRPr>
      </a:lvl7pPr>
      <a:lvl8pPr indent="1125045" algn="ctr" defTabSz="410730" eaLnBrk="1" hangingPunct="1">
        <a:defRPr>
          <a:solidFill>
            <a:schemeClr val="tx1"/>
          </a:solidFill>
          <a:latin typeface="+mn-lt"/>
          <a:ea typeface="+mn-ea"/>
          <a:cs typeface="+mn-cs"/>
          <a:sym typeface="Helvetica Light"/>
        </a:defRPr>
      </a:lvl8pPr>
      <a:lvl9pPr indent="1285765" algn="ctr" defTabSz="410730" eaLnBrk="1" hangingPunct="1">
        <a:defRPr>
          <a:solidFill>
            <a:schemeClr val="tx1"/>
          </a:solidFill>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5C6F">
            <a:alpha val="12000"/>
          </a:srgb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BEA042C-7052-1342-8706-3D2F483C62FE}"/>
              </a:ext>
            </a:extLst>
          </p:cNvPr>
          <p:cNvSpPr>
            <a:spLocks noGrp="1"/>
          </p:cNvSpPr>
          <p:nvPr>
            <p:ph type="title"/>
          </p:nvPr>
        </p:nvSpPr>
        <p:spPr bwMode="auto">
          <a:xfrm>
            <a:off x="457200" y="634604"/>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3E71221-0B00-0648-92E9-6C5ED95F2D08}"/>
              </a:ext>
            </a:extLst>
          </p:cNvPr>
          <p:cNvSpPr>
            <a:spLocks noGrp="1"/>
          </p:cNvSpPr>
          <p:nvPr>
            <p:ph type="body" idx="1"/>
          </p:nvPr>
        </p:nvSpPr>
        <p:spPr bwMode="auto">
          <a:xfrm>
            <a:off x="457200" y="1638300"/>
            <a:ext cx="8229600" cy="295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5" name="Slide Number Placeholder 6">
            <a:extLst>
              <a:ext uri="{FF2B5EF4-FFF2-40B4-BE49-F238E27FC236}">
                <a16:creationId xmlns:a16="http://schemas.microsoft.com/office/drawing/2014/main" id="{5E4CA96C-6F0F-6642-8ACA-086AE29F858D}"/>
              </a:ext>
            </a:extLst>
          </p:cNvPr>
          <p:cNvSpPr>
            <a:spLocks noGrp="1"/>
          </p:cNvSpPr>
          <p:nvPr>
            <p:ph type="sldNum" sz="quarter" idx="4"/>
          </p:nvPr>
        </p:nvSpPr>
        <p:spPr>
          <a:xfrm>
            <a:off x="5854701" y="4752434"/>
            <a:ext cx="2840038" cy="322659"/>
          </a:xfrm>
          <a:prstGeom prst="rect">
            <a:avLst/>
          </a:prstGeom>
        </p:spPr>
        <p:txBody>
          <a:bodyPr/>
          <a:lstStyle>
            <a:lvl1pPr algn="r" eaLnBrk="1" fontAlgn="auto" hangingPunct="1">
              <a:spcBef>
                <a:spcPts val="0"/>
              </a:spcBef>
              <a:spcAft>
                <a:spcPts val="0"/>
              </a:spcAft>
              <a:defRPr sz="1400">
                <a:solidFill>
                  <a:srgbClr val="005C6E"/>
                </a:solidFill>
                <a:latin typeface="Arial"/>
                <a:cs typeface="Arial"/>
              </a:defRPr>
            </a:lvl1pPr>
          </a:lstStyle>
          <a:p>
            <a:fld id="{CDBB7EAF-40C7-44CF-A170-D62562FDE5CC}" type="slidenum">
              <a:rPr lang="en-GB" smtClean="0"/>
              <a:t>‹#›</a:t>
            </a:fld>
            <a:endParaRPr lang="en-GB"/>
          </a:p>
        </p:txBody>
      </p:sp>
    </p:spTree>
    <p:custDataLst>
      <p:tags r:id="rId8"/>
    </p:custDataLst>
    <p:extLst>
      <p:ext uri="{BB962C8B-B14F-4D97-AF65-F5344CB8AC3E}">
        <p14:creationId xmlns:p14="http://schemas.microsoft.com/office/powerpoint/2010/main" val="101968146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Lst>
  <p:txStyles>
    <p:titleStyle>
      <a:lvl1pPr algn="l" defTabSz="457178" rtl="0" eaLnBrk="1" fontAlgn="base" hangingPunct="1">
        <a:spcBef>
          <a:spcPct val="0"/>
        </a:spcBef>
        <a:spcAft>
          <a:spcPct val="0"/>
        </a:spcAft>
        <a:defRPr sz="3000" b="1" kern="1200">
          <a:solidFill>
            <a:srgbClr val="005C6E"/>
          </a:solidFill>
          <a:latin typeface="Arial"/>
          <a:ea typeface="+mj-ea"/>
          <a:cs typeface="Arial"/>
        </a:defRPr>
      </a:lvl1pPr>
      <a:lvl2pPr algn="l" defTabSz="457178"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2pPr>
      <a:lvl3pPr algn="l" defTabSz="457178"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3pPr>
      <a:lvl4pPr algn="l" defTabSz="457178"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4pPr>
      <a:lvl5pPr algn="l" defTabSz="457178"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5pPr>
      <a:lvl6pPr marL="457178" algn="l" defTabSz="457178"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914355" algn="l" defTabSz="457178"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1371532" algn="l" defTabSz="457178"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1828709" algn="l" defTabSz="457178"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9pPr>
    </p:titleStyle>
    <p:bodyStyle>
      <a:lvl1pPr marL="342884" indent="-342884" algn="l" defTabSz="457178"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1pPr>
      <a:lvl2pPr marL="701639" indent="-342884" algn="l" defTabSz="457178" rtl="0" eaLnBrk="1" fontAlgn="base" hangingPunct="1">
        <a:spcBef>
          <a:spcPct val="0"/>
        </a:spcBef>
        <a:spcAft>
          <a:spcPts val="600"/>
        </a:spcAft>
        <a:buFont typeface="Arial" panose="020B0604020202020204" pitchFamily="34" charset="0"/>
        <a:buChar char="•"/>
        <a:defRPr sz="2100" kern="1200">
          <a:solidFill>
            <a:srgbClr val="005C6E"/>
          </a:solidFill>
          <a:latin typeface="Arial"/>
          <a:ea typeface="+mn-ea"/>
          <a:cs typeface="Arial"/>
        </a:defRPr>
      </a:lvl2pPr>
      <a:lvl3pPr marL="1061984" indent="-342884" algn="l" defTabSz="457178" rtl="0" eaLnBrk="1" fontAlgn="base" hangingPunct="1">
        <a:spcBef>
          <a:spcPct val="0"/>
        </a:spcBef>
        <a:spcAft>
          <a:spcPts val="600"/>
        </a:spcAft>
        <a:buFont typeface="Arial" panose="020B0604020202020204" pitchFamily="34" charset="0"/>
        <a:buChar char="•"/>
        <a:defRPr sz="1800" kern="1200">
          <a:solidFill>
            <a:srgbClr val="005C6E"/>
          </a:solidFill>
          <a:latin typeface="Arial"/>
          <a:ea typeface="+mn-ea"/>
          <a:cs typeface="Arial"/>
        </a:defRPr>
      </a:lvl3pPr>
      <a:lvl4pPr marL="358757" algn="l" defTabSz="457178" rtl="0" eaLnBrk="1" fontAlgn="base" hangingPunct="1">
        <a:spcBef>
          <a:spcPct val="0"/>
        </a:spcBef>
        <a:spcAft>
          <a:spcPts val="600"/>
        </a:spcAft>
        <a:buFont typeface="Arial" panose="020B0604020202020204" pitchFamily="34" charset="0"/>
        <a:defRPr sz="2400" kern="1200">
          <a:solidFill>
            <a:schemeClr val="tx1"/>
          </a:solidFill>
          <a:latin typeface="Arial"/>
          <a:ea typeface="+mn-ea"/>
          <a:cs typeface="Arial"/>
        </a:defRPr>
      </a:lvl4pPr>
      <a:lvl5pPr algn="l" defTabSz="457178" rtl="0" eaLnBrk="1" fontAlgn="base" hangingPunct="1">
        <a:spcBef>
          <a:spcPct val="20000"/>
        </a:spcBef>
        <a:spcAft>
          <a:spcPct val="0"/>
        </a:spcAft>
        <a:buFont typeface="Arial" panose="020B0604020202020204" pitchFamily="34" charset="0"/>
        <a:defRPr sz="24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A6596-AE51-4F6A-0511-09B9C5DD4F2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F634A0-5081-BDB6-B828-4FA23968800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4284AE-A6F2-5622-95AE-FBC1D292EC9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2BBD810-5C59-431C-823C-094CFED8F7C7}" type="datetimeFigureOut">
              <a:rPr lang="en-GB" smtClean="0"/>
              <a:t>11/04/2024</a:t>
            </a:fld>
            <a:endParaRPr lang="en-GB"/>
          </a:p>
        </p:txBody>
      </p:sp>
      <p:sp>
        <p:nvSpPr>
          <p:cNvPr id="5" name="Footer Placeholder 4">
            <a:extLst>
              <a:ext uri="{FF2B5EF4-FFF2-40B4-BE49-F238E27FC236}">
                <a16:creationId xmlns:a16="http://schemas.microsoft.com/office/drawing/2014/main" id="{389BB850-49C5-B003-0951-CF725DB7309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02B5208-E2E8-82C4-4797-70B70AE8559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D3B0B5EC-CC7A-46E2-8FB0-12EFE9CC53CB}" type="slidenum">
              <a:rPr lang="en-GB" smtClean="0"/>
              <a:t>‹#›</a:t>
            </a:fld>
            <a:endParaRPr lang="en-GB"/>
          </a:p>
        </p:txBody>
      </p:sp>
    </p:spTree>
    <p:extLst>
      <p:ext uri="{BB962C8B-B14F-4D97-AF65-F5344CB8AC3E}">
        <p14:creationId xmlns:p14="http://schemas.microsoft.com/office/powerpoint/2010/main" val="272546120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8" cstate="hqprint">
            <a:extLst>
              <a:ext uri="{28A0092B-C50C-407E-A947-70E740481C1C}">
                <a14:useLocalDpi xmlns:a14="http://schemas.microsoft.com/office/drawing/2010/main"/>
              </a:ext>
            </a:extLst>
          </a:blip>
          <a:srcRect l="762"/>
          <a:stretch/>
        </p:blipFill>
        <p:spPr>
          <a:xfrm rot="5400000">
            <a:off x="7132320" y="2132830"/>
            <a:ext cx="5143500" cy="877841"/>
          </a:xfrm>
          <a:prstGeom prst="rect">
            <a:avLst/>
          </a:prstGeom>
        </p:spPr>
      </p:pic>
    </p:spTree>
    <p:extLst>
      <p:ext uri="{BB962C8B-B14F-4D97-AF65-F5344CB8AC3E}">
        <p14:creationId xmlns:p14="http://schemas.microsoft.com/office/powerpoint/2010/main" val="3849853025"/>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 id="2147483980" r:id="rId35"/>
    <p:sldLayoutId id="2147483981" r:id="rId36"/>
    <p:sldLayoutId id="2147483982" r:id="rId37"/>
    <p:sldLayoutId id="2147483983" r:id="rId38"/>
    <p:sldLayoutId id="2147483984" r:id="rId39"/>
    <p:sldLayoutId id="2147483985" r:id="rId40"/>
    <p:sldLayoutId id="2147483986" r:id="rId41"/>
    <p:sldLayoutId id="2147483987" r:id="rId42"/>
    <p:sldLayoutId id="2147483988" r:id="rId43"/>
    <p:sldLayoutId id="2147483989" r:id="rId44"/>
    <p:sldLayoutId id="2147483990" r:id="rId45"/>
    <p:sldLayoutId id="2147483991" r:id="rId46"/>
    <p:sldLayoutId id="2147483992" r:id="rId47"/>
    <p:sldLayoutId id="2147483993" r:id="rId48"/>
    <p:sldLayoutId id="2147483994" r:id="rId49"/>
    <p:sldLayoutId id="2147483995" r:id="rId50"/>
    <p:sldLayoutId id="2147483996" r:id="rId51"/>
    <p:sldLayoutId id="2147483997" r:id="rId52"/>
    <p:sldLayoutId id="2147483998" r:id="rId53"/>
    <p:sldLayoutId id="2147483999" r:id="rId54"/>
    <p:sldLayoutId id="2147484000" r:id="rId55"/>
    <p:sldLayoutId id="2147484001" r:id="rId56"/>
    <p:sldLayoutId id="2147484002" r:id="rId57"/>
    <p:sldLayoutId id="2147484003" r:id="rId58"/>
    <p:sldLayoutId id="2147484004" r:id="rId59"/>
    <p:sldLayoutId id="2147484005" r:id="rId60"/>
    <p:sldLayoutId id="2147484006" r:id="rId61"/>
    <p:sldLayoutId id="2147484007" r:id="rId62"/>
    <p:sldLayoutId id="2147484008" r:id="rId63"/>
    <p:sldLayoutId id="2147484009" r:id="rId64"/>
    <p:sldLayoutId id="2147484010" r:id="rId65"/>
    <p:sldLayoutId id="2147484011" r:id="rId66"/>
    <p:sldLayoutId id="2147484012" r:id="rId67"/>
    <p:sldLayoutId id="2147484013" r:id="rId68"/>
    <p:sldLayoutId id="2147484014" r:id="rId69"/>
    <p:sldLayoutId id="2147484015" r:id="rId70"/>
    <p:sldLayoutId id="2147484016" r:id="rId71"/>
    <p:sldLayoutId id="2147484017" r:id="rId72"/>
    <p:sldLayoutId id="2147484018" r:id="rId73"/>
    <p:sldLayoutId id="2147484019" r:id="rId74"/>
    <p:sldLayoutId id="2147484020" r:id="rId75"/>
    <p:sldLayoutId id="2147484021" r:id="rId76"/>
    <p:sldLayoutId id="2147484022" r:id="rId77"/>
    <p:sldLayoutId id="2147484023" r:id="rId78"/>
    <p:sldLayoutId id="2147484024" r:id="rId79"/>
    <p:sldLayoutId id="2147484025" r:id="rId80"/>
    <p:sldLayoutId id="2147484026" r:id="rId81"/>
    <p:sldLayoutId id="2147484027" r:id="rId82"/>
    <p:sldLayoutId id="2147484028" r:id="rId83"/>
    <p:sldLayoutId id="2147484029" r:id="rId84"/>
    <p:sldLayoutId id="2147484030" r:id="rId85"/>
    <p:sldLayoutId id="2147484031" r:id="rId86"/>
    <p:sldLayoutId id="2147484032" r:id="rId87"/>
    <p:sldLayoutId id="2147484033" r:id="rId88"/>
    <p:sldLayoutId id="2147484034" r:id="rId89"/>
    <p:sldLayoutId id="2147484035" r:id="rId90"/>
    <p:sldLayoutId id="2147484036" r:id="rId91"/>
    <p:sldLayoutId id="2147484037" r:id="rId92"/>
    <p:sldLayoutId id="2147484038" r:id="rId93"/>
    <p:sldLayoutId id="2147484039" r:id="rId94"/>
    <p:sldLayoutId id="2147484040" r:id="rId95"/>
    <p:sldLayoutId id="2147484041" r:id="rId96"/>
    <p:sldLayoutId id="2147484042" r:id="rId97"/>
    <p:sldLayoutId id="2147484043" r:id="rId98"/>
    <p:sldLayoutId id="2147484044" r:id="rId99"/>
    <p:sldLayoutId id="2147484045" r:id="rId100"/>
    <p:sldLayoutId id="2147484046" r:id="rId101"/>
    <p:sldLayoutId id="2147484047" r:id="rId102"/>
    <p:sldLayoutId id="2147484048" r:id="rId103"/>
    <p:sldLayoutId id="2147484049" r:id="rId104"/>
    <p:sldLayoutId id="2147484050" r:id="rId105"/>
    <p:sldLayoutId id="2147484051" r:id="rId106"/>
    <p:sldLayoutId id="2147484052" r:id="rId107"/>
    <p:sldLayoutId id="2147484053" r:id="rId108"/>
    <p:sldLayoutId id="2147484054" r:id="rId109"/>
    <p:sldLayoutId id="2147484055" r:id="rId110"/>
    <p:sldLayoutId id="2147484056" r:id="rId111"/>
    <p:sldLayoutId id="2147484057" r:id="rId112"/>
    <p:sldLayoutId id="2147484058" r:id="rId113"/>
    <p:sldLayoutId id="2147484059" r:id="rId114"/>
    <p:sldLayoutId id="2147484060" r:id="rId115"/>
    <p:sldLayoutId id="2147484061" r:id="rId116"/>
  </p:sldLayoutIdLst>
  <p:transition>
    <p:fade/>
  </p:transition>
  <p:hf sldNum="0" hdr="0" ftr="0" dt="0"/>
  <p:txStyles>
    <p:title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solidFill>
            <a:schemeClr val="tx1"/>
          </a:solidFill>
          <a:latin typeface="+mn-lt"/>
          <a:ea typeface="+mn-ea"/>
          <a:cs typeface="Segoe UI" panose="020B05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solidFill>
            <a:schemeClr val="tx1"/>
          </a:soli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l="762"/>
          <a:stretch/>
        </p:blipFill>
        <p:spPr>
          <a:xfrm rot="5400000">
            <a:off x="7132320" y="2132831"/>
            <a:ext cx="5143500" cy="877841"/>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6972300" y="4820604"/>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150235692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 id="2147484080" r:id="rId18"/>
    <p:sldLayoutId id="2147484081" r:id="rId19"/>
    <p:sldLayoutId id="2147484083" r:id="rId20"/>
    <p:sldLayoutId id="2147484084" r:id="rId21"/>
    <p:sldLayoutId id="2147484085" r:id="rId22"/>
    <p:sldLayoutId id="2147484086" r:id="rId23"/>
    <p:sldLayoutId id="2147484087" r:id="rId24"/>
    <p:sldLayoutId id="2147484088" r:id="rId25"/>
  </p:sldLayoutIdLst>
  <p:transition>
    <p:fade/>
  </p:transition>
  <p:hf hdr="0" ftr="0" dt="0"/>
  <p:txStyles>
    <p:title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solidFill>
            <a:schemeClr val="tx1"/>
          </a:solidFill>
          <a:latin typeface="+mn-lt"/>
          <a:ea typeface="+mn-ea"/>
          <a:cs typeface="Segoe UI" panose="020B05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solidFill>
            <a:schemeClr val="tx1"/>
          </a:soli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3.xml"/><Relationship Id="rId1" Type="http://schemas.openxmlformats.org/officeDocument/2006/relationships/video" Target="https://www.youtube.com/embed/BDK1m27IZzg?feature=oembed" TargetMode="External"/><Relationship Id="rId5" Type="http://schemas.openxmlformats.org/officeDocument/2006/relationships/image" Target="../media/image73.jpeg"/><Relationship Id="rId4" Type="http://schemas.openxmlformats.org/officeDocument/2006/relationships/hyperlink" Target="https://signapse.ai/"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ites.research.google/relate/" TargetMode="External"/><Relationship Id="rId2" Type="http://schemas.openxmlformats.org/officeDocument/2006/relationships/notesSlide" Target="../notesSlides/notesSlide11.xml"/><Relationship Id="rId1" Type="http://schemas.openxmlformats.org/officeDocument/2006/relationships/slideLayout" Target="../slideLayouts/slideLayout173.xml"/><Relationship Id="rId5" Type="http://schemas.openxmlformats.org/officeDocument/2006/relationships/image" Target="../media/image74.jpeg"/><Relationship Id="rId4" Type="http://schemas.openxmlformats.org/officeDocument/2006/relationships/hyperlink" Target="https://blog.research.google/2019/07/parrotron-new-research-into-improving.html"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3.xml"/><Relationship Id="rId1" Type="http://schemas.openxmlformats.org/officeDocument/2006/relationships/video" Target="https://www.youtube.com/embed/e6z5rEgoqnI?feature=oembed" TargetMode="External"/><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3" Type="http://schemas.openxmlformats.org/officeDocument/2006/relationships/hyperlink" Target="https://www.helpicto.com/" TargetMode="External"/><Relationship Id="rId2" Type="http://schemas.openxmlformats.org/officeDocument/2006/relationships/notesSlide" Target="../notesSlides/notesSlide13.xml"/><Relationship Id="rId1" Type="http://schemas.openxmlformats.org/officeDocument/2006/relationships/slideLayout" Target="../slideLayouts/slideLayout173.xml"/><Relationship Id="rId5" Type="http://schemas.openxmlformats.org/officeDocument/2006/relationships/image" Target="../media/image76.jpeg"/><Relationship Id="rId4" Type="http://schemas.openxmlformats.org/officeDocument/2006/relationships/hyperlink" Target="https://goblin.tools/"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3.xml"/><Relationship Id="rId1" Type="http://schemas.openxmlformats.org/officeDocument/2006/relationships/video" Target="https://www.youtube.com/embed/kKCLV8sNCwk?feature=oembed" TargetMode="External"/><Relationship Id="rId4" Type="http://schemas.openxmlformats.org/officeDocument/2006/relationships/image" Target="../media/image7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176.xml"/><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176.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76.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177.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hyperlink" Target="http://www.abilitynet.org.uk/AIWebina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177.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177.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177.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176.xml"/><Relationship Id="rId6" Type="http://schemas.openxmlformats.org/officeDocument/2006/relationships/hyperlink" Target="mailto:helpline@headway.org.uk" TargetMode="External"/><Relationship Id="rId5" Type="http://schemas.openxmlformats.org/officeDocument/2006/relationships/hyperlink" Target="http://www.headway.org.uk/" TargetMode="External"/><Relationship Id="rId4" Type="http://schemas.openxmlformats.org/officeDocument/2006/relationships/hyperlink" Target="mailto:tamsin.keyes@headway.org.uk"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notesSlide" Target="../notesSlides/notesSlide23.xml"/><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slideLayout" Target="../slideLayouts/slideLayout189.xml"/><Relationship Id="rId1" Type="http://schemas.openxmlformats.org/officeDocument/2006/relationships/tags" Target="../tags/tag22.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94.jpeg"/><Relationship Id="rId2" Type="http://schemas.openxmlformats.org/officeDocument/2006/relationships/slideLayout" Target="../slideLayouts/slideLayout205.xml"/><Relationship Id="rId1" Type="http://schemas.openxmlformats.org/officeDocument/2006/relationships/tags" Target="../tags/tag23.xml"/><Relationship Id="rId6" Type="http://schemas.openxmlformats.org/officeDocument/2006/relationships/hyperlink" Target="https://query.prod.cms.rt.microsoft.com/cms/api/am/binary/RW1jhch" TargetMode="External"/><Relationship Id="rId5" Type="http://schemas.openxmlformats.org/officeDocument/2006/relationships/image" Target="../media/image93.sv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5.xml"/><Relationship Id="rId1" Type="http://schemas.openxmlformats.org/officeDocument/2006/relationships/tags" Target="../tags/tag24.xml"/><Relationship Id="rId4"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4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8.jpe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422.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422.xml"/></Relationships>
</file>

<file path=ppt/slides/_rels/slide32.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336.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89.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notesSlide" Target="../notesSlides/notesSlide32.xml"/><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slideLayout" Target="../slideLayouts/slideLayout205.xml"/><Relationship Id="rId1" Type="http://schemas.openxmlformats.org/officeDocument/2006/relationships/tags" Target="../tags/tag26.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99.png"/><Relationship Id="rId7"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336.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00.svg"/></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youtube.com/playlist?list=PLtSVUgxIo6KokE3TjZBv0-blYRzAFWTFt" TargetMode="External"/><Relationship Id="rId1" Type="http://schemas.openxmlformats.org/officeDocument/2006/relationships/slideLayout" Target="../slideLayouts/slideLayout429.xml"/></Relationships>
</file>

<file path=ppt/slides/_rels/slide38.xml.rels><?xml version="1.0" encoding="UTF-8" standalone="yes"?>
<Relationships xmlns="http://schemas.openxmlformats.org/package/2006/relationships"><Relationship Id="rId8" Type="http://schemas.openxmlformats.org/officeDocument/2006/relationships/hyperlink" Target="https://www.microsoft.com/en-us/ai/our-approach?activetab=pivot1%3aprimaryr5" TargetMode="External"/><Relationship Id="rId3" Type="http://schemas.openxmlformats.org/officeDocument/2006/relationships/notesSlide" Target="../notesSlides/notesSlide34.xml"/><Relationship Id="rId7" Type="http://schemas.openxmlformats.org/officeDocument/2006/relationships/image" Target="../media/image124.svg"/><Relationship Id="rId2" Type="http://schemas.openxmlformats.org/officeDocument/2006/relationships/slideLayout" Target="../slideLayouts/slideLayout205.xml"/><Relationship Id="rId1" Type="http://schemas.openxmlformats.org/officeDocument/2006/relationships/tags" Target="../tags/tag27.xml"/><Relationship Id="rId6" Type="http://schemas.openxmlformats.org/officeDocument/2006/relationships/image" Target="../media/image123.png"/><Relationship Id="rId5" Type="http://schemas.openxmlformats.org/officeDocument/2006/relationships/image" Target="../media/image122.svg"/><Relationship Id="rId4" Type="http://schemas.openxmlformats.org/officeDocument/2006/relationships/image" Target="../media/image121.png"/><Relationship Id="rId9" Type="http://schemas.openxmlformats.org/officeDocument/2006/relationships/image" Target="../media/image125.jpe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371.xml"/><Relationship Id="rId4" Type="http://schemas.openxmlformats.org/officeDocument/2006/relationships/image" Target="../media/image127.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6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abilitynet.org.u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abilitynet.org.uk/volunteer" TargetMode="External"/><Relationship Id="rId5" Type="http://schemas.openxmlformats.org/officeDocument/2006/relationships/hyperlink" Target="http://www.abilitynet.org.uk/at-home" TargetMode="External"/><Relationship Id="rId4" Type="http://schemas.openxmlformats.org/officeDocument/2006/relationships/hyperlink" Target="https://abilitynet.org.uk/AI-factshee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abilitynet.org.uk/training/accessibility-for-designers" TargetMode="External"/><Relationship Id="rId2" Type="http://schemas.openxmlformats.org/officeDocument/2006/relationships/hyperlink" Target="http://www.abilitynet.org.uk/trainin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abilitynet.org.uk/newsletter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abilitynet.org.uk/webinars" TargetMode="External"/><Relationship Id="rId4" Type="http://schemas.openxmlformats.org/officeDocument/2006/relationships/hyperlink" Target="http://www.abilitynet.org.uk/accessibilit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0.xml"/></Relationships>
</file>

<file path=ppt/slides/_rels/slide7.xml.rels><?xml version="1.0" encoding="UTF-8" standalone="yes"?>
<Relationships xmlns="http://schemas.openxmlformats.org/package/2006/relationships"><Relationship Id="rId3" Type="http://schemas.openxmlformats.org/officeDocument/2006/relationships/hyperlink" Target="https://www.bemyeyes.com/" TargetMode="External"/><Relationship Id="rId2" Type="http://schemas.openxmlformats.org/officeDocument/2006/relationships/notesSlide" Target="../notesSlides/notesSlide7.xml"/><Relationship Id="rId1" Type="http://schemas.openxmlformats.org/officeDocument/2006/relationships/slideLayout" Target="../slideLayouts/slideLayout173.xml"/><Relationship Id="rId6" Type="http://schemas.openxmlformats.org/officeDocument/2006/relationships/image" Target="../media/image70.jpeg"/><Relationship Id="rId5" Type="http://schemas.openxmlformats.org/officeDocument/2006/relationships/hyperlink" Target="https://www.guidedogs.org.uk/getting-support/information-and-advice/how-can-technology-help-me/google-lens/" TargetMode="External"/><Relationship Id="rId4" Type="http://schemas.openxmlformats.org/officeDocument/2006/relationships/hyperlink" Target="https://www.seeingai.com/"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3.xml"/><Relationship Id="rId1" Type="http://schemas.openxmlformats.org/officeDocument/2006/relationships/video" Target="https://www.youtube.com/embed/cUSeFnZGIzY?feature=oembed" TargetMode="External"/><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3" Type="http://schemas.openxmlformats.org/officeDocument/2006/relationships/hyperlink" Target="https://www.ava.me/" TargetMode="External"/><Relationship Id="rId7"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173.xml"/><Relationship Id="rId6" Type="http://schemas.openxmlformats.org/officeDocument/2006/relationships/hyperlink" Target="https://www.hiorka.com/" TargetMode="External"/><Relationship Id="rId5" Type="http://schemas.openxmlformats.org/officeDocument/2006/relationships/hyperlink" Target="https://heardthat.ai/" TargetMode="External"/><Relationship Id="rId4" Type="http://schemas.openxmlformats.org/officeDocument/2006/relationships/hyperlink" Target="https://abilitynet.org.uk/news-blogs/rogervoice-app-delivers-phone-calls-deaf-peop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760D6718-D62D-E947-A567-EC324FE464BE}"/>
              </a:ext>
            </a:extLst>
          </p:cNvPr>
          <p:cNvSpPr>
            <a:spLocks noGrp="1"/>
          </p:cNvSpPr>
          <p:nvPr>
            <p:ph type="ctrTitle"/>
          </p:nvPr>
        </p:nvSpPr>
        <p:spPr>
          <a:xfrm>
            <a:off x="453039" y="1937203"/>
            <a:ext cx="8002425" cy="991054"/>
          </a:xfrm>
        </p:spPr>
        <p:txBody>
          <a:bodyPr vert="horz" wrap="square" lIns="91440" tIns="45720" rIns="91440" bIns="45720" numCol="1" anchor="ctr" anchorCtr="0" compatLnSpc="1">
            <a:prstTxWarp prst="textNoShape">
              <a:avLst/>
            </a:prstTxWarp>
            <a:noAutofit/>
          </a:bodyPr>
          <a:lstStyle/>
          <a:p>
            <a:r>
              <a:rPr lang="en-GB" altLang="en-US" sz="2800" dirty="0"/>
              <a:t>How can AI help disabled people?</a:t>
            </a:r>
            <a:br>
              <a:rPr lang="en-GB" altLang="en-US" sz="2800" dirty="0"/>
            </a:br>
            <a:r>
              <a:rPr lang="en-GB" altLang="en-US" sz="2800" dirty="0"/>
              <a:t>		 </a:t>
            </a:r>
            <a:endParaRPr lang="en-GB" altLang="en-US" sz="2800" dirty="0">
              <a:latin typeface="Arial" panose="020B0604020202020204" pitchFamily="34" charset="0"/>
              <a:cs typeface="Arial" panose="020B0604020202020204" pitchFamily="34" charset="0"/>
            </a:endParaRPr>
          </a:p>
        </p:txBody>
      </p:sp>
      <p:sp>
        <p:nvSpPr>
          <p:cNvPr id="9218" name="Subtitle 2">
            <a:extLst>
              <a:ext uri="{FF2B5EF4-FFF2-40B4-BE49-F238E27FC236}">
                <a16:creationId xmlns:a16="http://schemas.microsoft.com/office/drawing/2014/main" id="{ACCEE830-B063-3C4E-A7FC-C40EC2736579}"/>
              </a:ext>
            </a:extLst>
          </p:cNvPr>
          <p:cNvSpPr>
            <a:spLocks noGrp="1"/>
          </p:cNvSpPr>
          <p:nvPr>
            <p:ph type="subTitle" idx="1"/>
          </p:nvPr>
        </p:nvSpPr>
        <p:spPr>
          <a:xfrm>
            <a:off x="453039" y="2224585"/>
            <a:ext cx="6181385" cy="1362677"/>
          </a:xfrm>
        </p:spPr>
        <p:txBody>
          <a:bodyPr/>
          <a:lstStyle/>
          <a:p>
            <a:endParaRPr lang="en-GB" altLang="en-US" sz="1600">
              <a:latin typeface="Arial" panose="020B0604020202020204" pitchFamily="34" charset="0"/>
              <a:cs typeface="Arial" panose="020B0604020202020204" pitchFamily="34" charset="0"/>
            </a:endParaRPr>
          </a:p>
          <a:p>
            <a:endParaRPr lang="en-GB" altLang="en-US" sz="1600"/>
          </a:p>
          <a:p>
            <a:r>
              <a:rPr lang="en-GB" altLang="en-US" sz="1600"/>
              <a:t>Robin Christopherson MBE, AbilityNet</a:t>
            </a:r>
          </a:p>
          <a:p>
            <a:r>
              <a:rPr lang="en-GB" altLang="en-US" sz="1600"/>
              <a:t>Tamsin Keyes, Headway</a:t>
            </a:r>
          </a:p>
          <a:p>
            <a:r>
              <a:rPr lang="en-GB" altLang="en-US" sz="1600"/>
              <a:t>Michael Vermeersch, Microsoft</a:t>
            </a:r>
          </a:p>
          <a:p>
            <a:r>
              <a:rPr lang="en-GB" altLang="en-US" sz="1600"/>
              <a:t>Annie Mannion, AbilityNet (host)</a:t>
            </a:r>
            <a:endParaRPr lang="en-GB" altLang="en-US" sz="1600">
              <a:latin typeface="Arial" panose="020B0604020202020204" pitchFamily="34" charset="0"/>
              <a:cs typeface="Arial" panose="020B0604020202020204" pitchFamily="34" charset="0"/>
            </a:endParaRPr>
          </a:p>
          <a:p>
            <a:r>
              <a:rPr lang="en-GB" altLang="en-US" sz="1600" b="1"/>
              <a:t>Wednesday 17 April 2024</a:t>
            </a:r>
            <a:endParaRPr lang="en-US" altLang="en-US" sz="1600" b="1"/>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EE09E-5512-F378-63E4-62005C3952A0}"/>
              </a:ext>
            </a:extLst>
          </p:cNvPr>
          <p:cNvSpPr>
            <a:spLocks noGrp="1"/>
          </p:cNvSpPr>
          <p:nvPr>
            <p:ph sz="half" idx="1"/>
          </p:nvPr>
        </p:nvSpPr>
        <p:spPr>
          <a:xfrm>
            <a:off x="446088" y="1185169"/>
            <a:ext cx="2568961" cy="3212378"/>
          </a:xfrm>
        </p:spPr>
        <p:txBody>
          <a:bodyPr/>
          <a:lstStyle/>
          <a:p>
            <a:pPr marL="271145" indent="-271145"/>
            <a:r>
              <a:rPr lang="en-GB" sz="2100" dirty="0" err="1">
                <a:hlinkClick r:id="rId4"/>
              </a:rPr>
              <a:t>Signapse</a:t>
            </a:r>
            <a:r>
              <a:rPr lang="en-GB" sz="2100" dirty="0"/>
              <a:t> </a:t>
            </a:r>
          </a:p>
          <a:p>
            <a:pPr marL="0" indent="0">
              <a:buNone/>
            </a:pPr>
            <a:r>
              <a:rPr lang="en-GB" sz="2100"/>
              <a:t>real-time </a:t>
            </a:r>
            <a:r>
              <a:rPr lang="en-GB" sz="2100" dirty="0"/>
              <a:t>sign language translator software</a:t>
            </a:r>
          </a:p>
        </p:txBody>
      </p:sp>
      <p:sp>
        <p:nvSpPr>
          <p:cNvPr id="2" name="Title 1">
            <a:extLst>
              <a:ext uri="{FF2B5EF4-FFF2-40B4-BE49-F238E27FC236}">
                <a16:creationId xmlns:a16="http://schemas.microsoft.com/office/drawing/2014/main" id="{31EA8FEA-54D7-4C0B-2630-79C52A050211}"/>
              </a:ext>
            </a:extLst>
          </p:cNvPr>
          <p:cNvSpPr>
            <a:spLocks noGrp="1"/>
          </p:cNvSpPr>
          <p:nvPr>
            <p:ph type="title"/>
          </p:nvPr>
        </p:nvSpPr>
        <p:spPr/>
        <p:txBody>
          <a:bodyPr/>
          <a:lstStyle/>
          <a:p>
            <a:r>
              <a:rPr lang="en-GB" dirty="0"/>
              <a:t>Hearing continued… </a:t>
            </a:r>
          </a:p>
        </p:txBody>
      </p:sp>
      <p:pic>
        <p:nvPicPr>
          <p:cNvPr id="5" name="Online Media 4" title="Signapse 1 Min Intro Signed using AI">
            <a:hlinkClick r:id="" action="ppaction://media"/>
            <a:extLst>
              <a:ext uri="{FF2B5EF4-FFF2-40B4-BE49-F238E27FC236}">
                <a16:creationId xmlns:a16="http://schemas.microsoft.com/office/drawing/2014/main" id="{C6630E00-D9E4-46FF-C74B-A417530F9BC2}"/>
              </a:ext>
            </a:extLst>
          </p:cNvPr>
          <p:cNvPicPr>
            <a:picLocks noRot="1" noChangeAspect="1"/>
          </p:cNvPicPr>
          <p:nvPr>
            <a:videoFile r:link="rId1"/>
          </p:nvPr>
        </p:nvPicPr>
        <p:blipFill>
          <a:blip r:embed="rId5"/>
          <a:stretch>
            <a:fillRect/>
          </a:stretch>
        </p:blipFill>
        <p:spPr>
          <a:xfrm>
            <a:off x="3142479" y="1086284"/>
            <a:ext cx="5861141" cy="3311263"/>
          </a:xfrm>
          <a:prstGeom prst="rect">
            <a:avLst/>
          </a:prstGeom>
        </p:spPr>
      </p:pic>
    </p:spTree>
    <p:extLst>
      <p:ext uri="{BB962C8B-B14F-4D97-AF65-F5344CB8AC3E}">
        <p14:creationId xmlns:p14="http://schemas.microsoft.com/office/powerpoint/2010/main" val="279404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0E537-E9C1-05C9-9835-A46905CD371F}"/>
              </a:ext>
            </a:extLst>
          </p:cNvPr>
          <p:cNvSpPr>
            <a:spLocks noGrp="1"/>
          </p:cNvSpPr>
          <p:nvPr>
            <p:ph sz="half" idx="1"/>
          </p:nvPr>
        </p:nvSpPr>
        <p:spPr/>
        <p:txBody>
          <a:bodyPr/>
          <a:lstStyle/>
          <a:p>
            <a:r>
              <a:rPr lang="en-GB" sz="1800"/>
              <a:t>Google:</a:t>
            </a:r>
          </a:p>
          <a:p>
            <a:pPr lvl="1"/>
            <a:r>
              <a:rPr lang="en-GB" sz="1500">
                <a:hlinkClick r:id="rId3"/>
              </a:rPr>
              <a:t>Project Euphonia/Relate </a:t>
            </a:r>
            <a:r>
              <a:rPr lang="en-GB" sz="1500"/>
              <a:t>– AI used to significantly improve speech recognition models to better transcribe a variety of atypical and dysarthric speech</a:t>
            </a:r>
          </a:p>
          <a:p>
            <a:pPr lvl="1"/>
            <a:r>
              <a:rPr lang="en-GB" sz="1500">
                <a:hlinkClick r:id="rId4"/>
              </a:rPr>
              <a:t>Project </a:t>
            </a:r>
            <a:r>
              <a:rPr lang="en-GB" sz="1500" err="1">
                <a:hlinkClick r:id="rId4"/>
              </a:rPr>
              <a:t>Parrotron</a:t>
            </a:r>
            <a:r>
              <a:rPr lang="en-GB" sz="1500">
                <a:hlinkClick r:id="rId4"/>
              </a:rPr>
              <a:t> </a:t>
            </a:r>
            <a:r>
              <a:rPr lang="en-GB" sz="1500"/>
              <a:t>- convert speech from a speaker with atypical speech patterns directly into fluent synthesized speech, without an intermediate step of generating text. </a:t>
            </a:r>
          </a:p>
        </p:txBody>
      </p:sp>
      <p:pic>
        <p:nvPicPr>
          <p:cNvPr id="6" name="Content Placeholder 5" descr="People using sign language">
            <a:extLst>
              <a:ext uri="{FF2B5EF4-FFF2-40B4-BE49-F238E27FC236}">
                <a16:creationId xmlns:a16="http://schemas.microsoft.com/office/drawing/2014/main" id="{23363FBA-BBB9-75D3-8F23-3D62F97947C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4648200" y="1185169"/>
            <a:ext cx="4038600" cy="2741897"/>
          </a:xfrm>
        </p:spPr>
      </p:pic>
      <p:sp>
        <p:nvSpPr>
          <p:cNvPr id="2" name="Title 1">
            <a:extLst>
              <a:ext uri="{FF2B5EF4-FFF2-40B4-BE49-F238E27FC236}">
                <a16:creationId xmlns:a16="http://schemas.microsoft.com/office/drawing/2014/main" id="{5A8BEDEB-ACF2-567F-FDCD-8AC2A4E06560}"/>
              </a:ext>
            </a:extLst>
          </p:cNvPr>
          <p:cNvSpPr>
            <a:spLocks noGrp="1"/>
          </p:cNvSpPr>
          <p:nvPr>
            <p:ph type="title"/>
          </p:nvPr>
        </p:nvSpPr>
        <p:spPr/>
        <p:txBody>
          <a:bodyPr/>
          <a:lstStyle/>
          <a:p>
            <a:r>
              <a:rPr lang="en-GB"/>
              <a:t>Communication</a:t>
            </a:r>
          </a:p>
        </p:txBody>
      </p:sp>
    </p:spTree>
    <p:extLst>
      <p:ext uri="{BB962C8B-B14F-4D97-AF65-F5344CB8AC3E}">
        <p14:creationId xmlns:p14="http://schemas.microsoft.com/office/powerpoint/2010/main" val="4143978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0E537-E9C1-05C9-9835-A46905CD371F}"/>
              </a:ext>
            </a:extLst>
          </p:cNvPr>
          <p:cNvSpPr>
            <a:spLocks noGrp="1"/>
          </p:cNvSpPr>
          <p:nvPr>
            <p:ph sz="half" idx="1"/>
          </p:nvPr>
        </p:nvSpPr>
        <p:spPr/>
        <p:txBody>
          <a:bodyPr/>
          <a:lstStyle/>
          <a:p>
            <a:r>
              <a:rPr lang="en-GB" sz="1800"/>
              <a:t>Project Relate:</a:t>
            </a:r>
            <a:endParaRPr lang="en-GB" sz="1500"/>
          </a:p>
        </p:txBody>
      </p:sp>
      <p:sp>
        <p:nvSpPr>
          <p:cNvPr id="2" name="Title 1">
            <a:extLst>
              <a:ext uri="{FF2B5EF4-FFF2-40B4-BE49-F238E27FC236}">
                <a16:creationId xmlns:a16="http://schemas.microsoft.com/office/drawing/2014/main" id="{5A8BEDEB-ACF2-567F-FDCD-8AC2A4E06560}"/>
              </a:ext>
            </a:extLst>
          </p:cNvPr>
          <p:cNvSpPr>
            <a:spLocks noGrp="1"/>
          </p:cNvSpPr>
          <p:nvPr>
            <p:ph type="title"/>
          </p:nvPr>
        </p:nvSpPr>
        <p:spPr/>
        <p:txBody>
          <a:bodyPr/>
          <a:lstStyle/>
          <a:p>
            <a:r>
              <a:rPr lang="en-GB"/>
              <a:t>Communication continued…</a:t>
            </a:r>
          </a:p>
        </p:txBody>
      </p:sp>
      <p:pic>
        <p:nvPicPr>
          <p:cNvPr id="5" name="Online Media 4" title="Project Relate: An Android app for people with non-standard speech">
            <a:hlinkClick r:id="" action="ppaction://media"/>
            <a:extLst>
              <a:ext uri="{FF2B5EF4-FFF2-40B4-BE49-F238E27FC236}">
                <a16:creationId xmlns:a16="http://schemas.microsoft.com/office/drawing/2014/main" id="{67C0DACD-8C2F-0FD1-4E9D-EFDD4A661AAB}"/>
              </a:ext>
            </a:extLst>
          </p:cNvPr>
          <p:cNvPicPr>
            <a:picLocks noRot="1" noChangeAspect="1"/>
          </p:cNvPicPr>
          <p:nvPr>
            <a:videoFile r:link="rId1"/>
          </p:nvPr>
        </p:nvPicPr>
        <p:blipFill>
          <a:blip r:embed="rId4"/>
          <a:stretch>
            <a:fillRect/>
          </a:stretch>
        </p:blipFill>
        <p:spPr>
          <a:xfrm>
            <a:off x="3015343" y="1086284"/>
            <a:ext cx="5977392" cy="3376940"/>
          </a:xfrm>
          <a:prstGeom prst="rect">
            <a:avLst/>
          </a:prstGeom>
        </p:spPr>
      </p:pic>
    </p:spTree>
    <p:extLst>
      <p:ext uri="{BB962C8B-B14F-4D97-AF65-F5344CB8AC3E}">
        <p14:creationId xmlns:p14="http://schemas.microsoft.com/office/powerpoint/2010/main" val="308662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BD7B4-834F-2C8A-C4E7-03B2D7812C0F}"/>
              </a:ext>
            </a:extLst>
          </p:cNvPr>
          <p:cNvSpPr>
            <a:spLocks noGrp="1"/>
          </p:cNvSpPr>
          <p:nvPr>
            <p:ph sz="half" idx="1"/>
          </p:nvPr>
        </p:nvSpPr>
        <p:spPr/>
        <p:txBody>
          <a:bodyPr/>
          <a:lstStyle/>
          <a:p>
            <a:r>
              <a:rPr lang="en-GB" sz="1800"/>
              <a:t>Google lens – AI visual search</a:t>
            </a:r>
          </a:p>
          <a:p>
            <a:r>
              <a:rPr lang="en-GB" sz="1800" err="1">
                <a:hlinkClick r:id="rId3"/>
              </a:rPr>
              <a:t>Helpicto</a:t>
            </a:r>
            <a:r>
              <a:rPr lang="en-GB" sz="1800"/>
              <a:t> (Fr) - translate spoken sentences into images to support the understanding and demand of people with cognitive impairment.</a:t>
            </a:r>
          </a:p>
          <a:p>
            <a:r>
              <a:rPr lang="en-GB" sz="1800">
                <a:hlinkClick r:id="rId4"/>
              </a:rPr>
              <a:t>Goblin Tools </a:t>
            </a:r>
            <a:r>
              <a:rPr lang="en-GB" sz="1800"/>
              <a:t>– AI </a:t>
            </a:r>
            <a:r>
              <a:rPr lang="en-GB" sz="1800" err="1"/>
              <a:t>todo</a:t>
            </a:r>
            <a:r>
              <a:rPr lang="en-GB" sz="1800"/>
              <a:t> list – input a task and it breaks it down into smaller steps.  </a:t>
            </a:r>
          </a:p>
          <a:p>
            <a:endParaRPr lang="en-GB"/>
          </a:p>
          <a:p>
            <a:endParaRPr lang="en-GB"/>
          </a:p>
        </p:txBody>
      </p:sp>
      <p:pic>
        <p:nvPicPr>
          <p:cNvPr id="6" name="Content Placeholder 5" descr="Person working with laptop and notepad">
            <a:extLst>
              <a:ext uri="{FF2B5EF4-FFF2-40B4-BE49-F238E27FC236}">
                <a16:creationId xmlns:a16="http://schemas.microsoft.com/office/drawing/2014/main" id="{DE58A74F-0BEB-3E9C-101B-4C8C23D7C93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1442982"/>
            <a:ext cx="4038600" cy="2695686"/>
          </a:xfrm>
        </p:spPr>
      </p:pic>
      <p:sp>
        <p:nvSpPr>
          <p:cNvPr id="2" name="Title 1">
            <a:extLst>
              <a:ext uri="{FF2B5EF4-FFF2-40B4-BE49-F238E27FC236}">
                <a16:creationId xmlns:a16="http://schemas.microsoft.com/office/drawing/2014/main" id="{555B0A3D-7699-8E6F-F898-D49A408C5799}"/>
              </a:ext>
            </a:extLst>
          </p:cNvPr>
          <p:cNvSpPr>
            <a:spLocks noGrp="1"/>
          </p:cNvSpPr>
          <p:nvPr>
            <p:ph type="title"/>
          </p:nvPr>
        </p:nvSpPr>
        <p:spPr/>
        <p:txBody>
          <a:bodyPr/>
          <a:lstStyle/>
          <a:p>
            <a:r>
              <a:rPr lang="en-GB"/>
              <a:t>Cognitive / Learning</a:t>
            </a:r>
          </a:p>
        </p:txBody>
      </p:sp>
    </p:spTree>
    <p:extLst>
      <p:ext uri="{BB962C8B-B14F-4D97-AF65-F5344CB8AC3E}">
        <p14:creationId xmlns:p14="http://schemas.microsoft.com/office/powerpoint/2010/main" val="2427227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BD7B4-834F-2C8A-C4E7-03B2D7812C0F}"/>
              </a:ext>
            </a:extLst>
          </p:cNvPr>
          <p:cNvSpPr>
            <a:spLocks noGrp="1"/>
          </p:cNvSpPr>
          <p:nvPr>
            <p:ph sz="half" idx="1"/>
          </p:nvPr>
        </p:nvSpPr>
        <p:spPr>
          <a:xfrm>
            <a:off x="446088" y="1185169"/>
            <a:ext cx="2123546" cy="3212378"/>
          </a:xfrm>
        </p:spPr>
        <p:txBody>
          <a:bodyPr/>
          <a:lstStyle/>
          <a:p>
            <a:pPr marL="271145" indent="-271145"/>
            <a:r>
              <a:rPr lang="en-GB" sz="1800" dirty="0"/>
              <a:t>Rabbit R1:</a:t>
            </a:r>
          </a:p>
          <a:p>
            <a:pPr marL="271145" indent="-271145"/>
            <a:endParaRPr lang="en-GB"/>
          </a:p>
        </p:txBody>
      </p:sp>
      <p:sp>
        <p:nvSpPr>
          <p:cNvPr id="2" name="Title 1">
            <a:extLst>
              <a:ext uri="{FF2B5EF4-FFF2-40B4-BE49-F238E27FC236}">
                <a16:creationId xmlns:a16="http://schemas.microsoft.com/office/drawing/2014/main" id="{555B0A3D-7699-8E6F-F898-D49A408C5799}"/>
              </a:ext>
            </a:extLst>
          </p:cNvPr>
          <p:cNvSpPr>
            <a:spLocks noGrp="1"/>
          </p:cNvSpPr>
          <p:nvPr>
            <p:ph type="title"/>
          </p:nvPr>
        </p:nvSpPr>
        <p:spPr/>
        <p:txBody>
          <a:bodyPr/>
          <a:lstStyle/>
          <a:p>
            <a:r>
              <a:rPr lang="en-GB" dirty="0"/>
              <a:t>Cognitive / Learning continued</a:t>
            </a:r>
          </a:p>
        </p:txBody>
      </p:sp>
      <p:pic>
        <p:nvPicPr>
          <p:cNvPr id="4" name="Online Media 3" title="Quick Rundown of the Rabbit R1 | TechCrunch">
            <a:hlinkClick r:id="" action="ppaction://media"/>
            <a:extLst>
              <a:ext uri="{FF2B5EF4-FFF2-40B4-BE49-F238E27FC236}">
                <a16:creationId xmlns:a16="http://schemas.microsoft.com/office/drawing/2014/main" id="{6FBE44E3-3282-A623-F664-86246BEEB1AD}"/>
              </a:ext>
            </a:extLst>
          </p:cNvPr>
          <p:cNvPicPr>
            <a:picLocks noRot="1" noChangeAspect="1"/>
          </p:cNvPicPr>
          <p:nvPr>
            <a:videoFile r:link="rId1"/>
          </p:nvPr>
        </p:nvPicPr>
        <p:blipFill>
          <a:blip r:embed="rId4"/>
          <a:stretch>
            <a:fillRect/>
          </a:stretch>
        </p:blipFill>
        <p:spPr>
          <a:xfrm>
            <a:off x="2829282" y="1086284"/>
            <a:ext cx="5868629" cy="3315494"/>
          </a:xfrm>
          <a:prstGeom prst="rect">
            <a:avLst/>
          </a:prstGeom>
        </p:spPr>
      </p:pic>
    </p:spTree>
    <p:extLst>
      <p:ext uri="{BB962C8B-B14F-4D97-AF65-F5344CB8AC3E}">
        <p14:creationId xmlns:p14="http://schemas.microsoft.com/office/powerpoint/2010/main" val="31420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760D6718-D62D-E947-A567-EC324FE464BE}"/>
              </a:ext>
            </a:extLst>
          </p:cNvPr>
          <p:cNvSpPr>
            <a:spLocks noGrp="1"/>
          </p:cNvSpPr>
          <p:nvPr>
            <p:ph type="ctrTitle"/>
          </p:nvPr>
        </p:nvSpPr>
        <p:spPr>
          <a:xfrm>
            <a:off x="353451" y="2479896"/>
            <a:ext cx="7127316" cy="991054"/>
          </a:xfrm>
        </p:spPr>
        <p:txBody>
          <a:bodyPr vert="horz" wrap="square" lIns="91440" tIns="45720" rIns="91440" bIns="45720" numCol="1" anchor="ctr" anchorCtr="0" compatLnSpc="1">
            <a:prstTxWarp prst="textNoShape">
              <a:avLst/>
            </a:prstTxWarp>
            <a:noAutofit/>
          </a:bodyPr>
          <a:lstStyle/>
          <a:p>
            <a:r>
              <a:rPr lang="en-GB" altLang="en-US" sz="3600" dirty="0"/>
              <a:t>Headway the Brain Injury Association</a:t>
            </a:r>
            <a:br>
              <a:rPr lang="en-GB" altLang="en-US" sz="3600" dirty="0"/>
            </a:br>
            <a:br>
              <a:rPr lang="en-GB" altLang="en-US" sz="3600" dirty="0"/>
            </a:br>
            <a:r>
              <a:rPr lang="en-GB" sz="2400" dirty="0"/>
              <a:t>Tamsin Keyes, Headway the Brain Injury Association</a:t>
            </a:r>
            <a:endParaRPr lang="en-GB" altLang="en-US" sz="2400" dirty="0"/>
          </a:p>
        </p:txBody>
      </p:sp>
    </p:spTree>
    <p:custDataLst>
      <p:tags r:id="rId1"/>
    </p:custDataLst>
    <p:extLst>
      <p:ext uri="{BB962C8B-B14F-4D97-AF65-F5344CB8AC3E}">
        <p14:creationId xmlns:p14="http://schemas.microsoft.com/office/powerpoint/2010/main" val="340505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pic>
        <p:nvPicPr>
          <p:cNvPr id="7" name="Picture 6" descr="Digital art of brain">
            <a:extLst>
              <a:ext uri="{FF2B5EF4-FFF2-40B4-BE49-F238E27FC236}">
                <a16:creationId xmlns:a16="http://schemas.microsoft.com/office/drawing/2014/main" id="{DBDBA9CD-FAD5-0DFE-7EE6-2ACFEE285C27}"/>
              </a:ext>
            </a:extLst>
          </p:cNvPr>
          <p:cNvPicPr>
            <a:picLocks noChangeAspect="1"/>
          </p:cNvPicPr>
          <p:nvPr/>
        </p:nvPicPr>
        <p:blipFill rotWithShape="1">
          <a:blip r:embed="rId3">
            <a:extLst>
              <a:ext uri="{28A0092B-C50C-407E-A947-70E740481C1C}">
                <a14:useLocalDpi xmlns:a14="http://schemas.microsoft.com/office/drawing/2010/main" val="0"/>
              </a:ext>
            </a:extLst>
          </a:blip>
          <a:srcRect l="10477" r="23416" b="7022"/>
          <a:stretch/>
        </p:blipFill>
        <p:spPr>
          <a:xfrm>
            <a:off x="3813047" y="246503"/>
            <a:ext cx="5419164" cy="4287307"/>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1" cy="51435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BD1AF192-AA74-FA96-FBDB-2B13ACA614DE}"/>
              </a:ext>
            </a:extLst>
          </p:cNvPr>
          <p:cNvSpPr>
            <a:spLocks noGrp="1"/>
          </p:cNvSpPr>
          <p:nvPr>
            <p:ph type="ctrTitle"/>
          </p:nvPr>
        </p:nvSpPr>
        <p:spPr>
          <a:xfrm>
            <a:off x="358486" y="1063984"/>
            <a:ext cx="4213514" cy="1553435"/>
          </a:xfrm>
        </p:spPr>
        <p:txBody>
          <a:bodyPr anchor="b">
            <a:normAutofit/>
          </a:bodyPr>
          <a:lstStyle/>
          <a:p>
            <a:r>
              <a:rPr lang="en-GB" sz="4050" b="1" dirty="0">
                <a:latin typeface="Arial" panose="020B0604020202020204" pitchFamily="34" charset="0"/>
                <a:cs typeface="Arial" panose="020B0604020202020204" pitchFamily="34" charset="0"/>
              </a:rPr>
              <a:t>AI and acquired brain injury</a:t>
            </a:r>
          </a:p>
        </p:txBody>
      </p:sp>
      <p:sp>
        <p:nvSpPr>
          <p:cNvPr id="3" name="Subtitle 2">
            <a:extLst>
              <a:ext uri="{FF2B5EF4-FFF2-40B4-BE49-F238E27FC236}">
                <a16:creationId xmlns:a16="http://schemas.microsoft.com/office/drawing/2014/main" id="{15B20DBF-8832-5F6A-86A9-67D2C201FD13}"/>
              </a:ext>
            </a:extLst>
          </p:cNvPr>
          <p:cNvSpPr>
            <a:spLocks noGrp="1"/>
          </p:cNvSpPr>
          <p:nvPr>
            <p:ph type="subTitle" idx="1"/>
          </p:nvPr>
        </p:nvSpPr>
        <p:spPr>
          <a:xfrm>
            <a:off x="358486" y="3519539"/>
            <a:ext cx="3665904" cy="906106"/>
          </a:xfrm>
        </p:spPr>
        <p:txBody>
          <a:bodyPr>
            <a:normAutofit fontScale="77500" lnSpcReduction="20000"/>
          </a:bodyPr>
          <a:lstStyle/>
          <a:p>
            <a:pPr algn="l"/>
            <a:r>
              <a:rPr lang="en-GB" b="1" dirty="0">
                <a:latin typeface="Arial" panose="020B0604020202020204" pitchFamily="34" charset="0"/>
                <a:cs typeface="Arial" panose="020B0604020202020204" pitchFamily="34" charset="0"/>
              </a:rPr>
              <a:t>Tamsin Keyes</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a:p>
            <a:pPr algn="l"/>
            <a:r>
              <a:rPr lang="en-GB" b="1" dirty="0">
                <a:latin typeface="Arial" panose="020B0604020202020204" pitchFamily="34" charset="0"/>
                <a:cs typeface="Arial" panose="020B0604020202020204" pitchFamily="34" charset="0"/>
              </a:rPr>
              <a:t>Publications and Research Manager,</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Headway – the brain injury association</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2" y="3410190"/>
            <a:ext cx="29832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11" name="Picture 10" descr="A black and white logo of a person with their hands to their head">
            <a:extLst>
              <a:ext uri="{FF2B5EF4-FFF2-40B4-BE49-F238E27FC236}">
                <a16:creationId xmlns:a16="http://schemas.microsoft.com/office/drawing/2014/main" id="{5DCC1946-3C5E-A789-2A4E-FB7A90BCE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852" y="578990"/>
            <a:ext cx="1552852" cy="1101808"/>
          </a:xfrm>
          <a:prstGeom prst="rect">
            <a:avLst/>
          </a:prstGeom>
        </p:spPr>
      </p:pic>
    </p:spTree>
    <p:extLst>
      <p:ext uri="{BB962C8B-B14F-4D97-AF65-F5344CB8AC3E}">
        <p14:creationId xmlns:p14="http://schemas.microsoft.com/office/powerpoint/2010/main" val="3833007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6B52-A277-B796-337E-BC97453EED90}"/>
              </a:ext>
            </a:extLst>
          </p:cNvPr>
          <p:cNvSpPr>
            <a:spLocks noGrp="1"/>
          </p:cNvSpPr>
          <p:nvPr>
            <p:ph type="ctrTitle"/>
          </p:nvPr>
        </p:nvSpPr>
        <p:spPr/>
        <p:txBody>
          <a:bodyPr/>
          <a:lstStyle/>
          <a:p>
            <a:r>
              <a:rPr lang="en-GB" b="0" dirty="0"/>
              <a:t>How</a:t>
            </a:r>
            <a:r>
              <a:rPr lang="en-GB" b="0" baseline="0" dirty="0"/>
              <a:t> the brain can be affected</a:t>
            </a:r>
            <a:endParaRPr lang="en-GB" b="0" dirty="0"/>
          </a:p>
        </p:txBody>
      </p:sp>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350">
              <a:solidFill>
                <a:prstClr val="white"/>
              </a:solidFill>
              <a:latin typeface="Aptos" panose="02110004020202020204"/>
            </a:endParaRPr>
          </a:p>
        </p:txBody>
      </p:sp>
      <p:pic>
        <p:nvPicPr>
          <p:cNvPr id="7" name="Picture 6" descr="Digital art of brain">
            <a:extLst>
              <a:ext uri="{FF2B5EF4-FFF2-40B4-BE49-F238E27FC236}">
                <a16:creationId xmlns:a16="http://schemas.microsoft.com/office/drawing/2014/main" id="{DBDBA9CD-FAD5-0DFE-7EE6-2ACFEE285C27}"/>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859010"/>
            <a:ext cx="9142857" cy="5141905"/>
          </a:xfrm>
          <a:prstGeom prst="rect">
            <a:avLst/>
          </a:prstGeom>
        </p:spPr>
      </p:pic>
      <p:pic>
        <p:nvPicPr>
          <p:cNvPr id="11" name="Picture 10" descr="A black and white logo of a person with their hands to their head">
            <a:extLst>
              <a:ext uri="{FF2B5EF4-FFF2-40B4-BE49-F238E27FC236}">
                <a16:creationId xmlns:a16="http://schemas.microsoft.com/office/drawing/2014/main" id="{5DCC1946-3C5E-A789-2A4E-FB7A90BCE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166" y="69212"/>
            <a:ext cx="1150221" cy="816126"/>
          </a:xfrm>
          <a:prstGeom prst="rect">
            <a:avLst/>
          </a:prstGeom>
        </p:spPr>
      </p:pic>
      <p:sp>
        <p:nvSpPr>
          <p:cNvPr id="9" name="TextBox 8">
            <a:extLst>
              <a:ext uri="{FF2B5EF4-FFF2-40B4-BE49-F238E27FC236}">
                <a16:creationId xmlns:a16="http://schemas.microsoft.com/office/drawing/2014/main" id="{8643A543-71DC-DB37-E90C-43D85CAD45ED}"/>
              </a:ext>
            </a:extLst>
          </p:cNvPr>
          <p:cNvSpPr txBox="1"/>
          <p:nvPr/>
        </p:nvSpPr>
        <p:spPr>
          <a:xfrm>
            <a:off x="328613" y="585788"/>
            <a:ext cx="2343150" cy="923330"/>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Trauma (e.g. road traffic collision, fall, assault)</a:t>
            </a:r>
          </a:p>
        </p:txBody>
      </p:sp>
      <p:sp>
        <p:nvSpPr>
          <p:cNvPr id="10" name="TextBox 9">
            <a:extLst>
              <a:ext uri="{FF2B5EF4-FFF2-40B4-BE49-F238E27FC236}">
                <a16:creationId xmlns:a16="http://schemas.microsoft.com/office/drawing/2014/main" id="{F4993623-A1E1-3EDB-599A-E3C6040702AB}"/>
              </a:ext>
            </a:extLst>
          </p:cNvPr>
          <p:cNvSpPr txBox="1"/>
          <p:nvPr/>
        </p:nvSpPr>
        <p:spPr>
          <a:xfrm>
            <a:off x="5638238" y="477275"/>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Stroke</a:t>
            </a:r>
          </a:p>
        </p:txBody>
      </p:sp>
      <p:sp>
        <p:nvSpPr>
          <p:cNvPr id="12" name="TextBox 11">
            <a:extLst>
              <a:ext uri="{FF2B5EF4-FFF2-40B4-BE49-F238E27FC236}">
                <a16:creationId xmlns:a16="http://schemas.microsoft.com/office/drawing/2014/main" id="{BD5F23F3-588A-0168-0B3A-162568A1D922}"/>
              </a:ext>
            </a:extLst>
          </p:cNvPr>
          <p:cNvSpPr txBox="1"/>
          <p:nvPr/>
        </p:nvSpPr>
        <p:spPr>
          <a:xfrm>
            <a:off x="242888" y="1789831"/>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Meningitis</a:t>
            </a:r>
          </a:p>
        </p:txBody>
      </p:sp>
      <p:sp>
        <p:nvSpPr>
          <p:cNvPr id="13" name="TextBox 12">
            <a:extLst>
              <a:ext uri="{FF2B5EF4-FFF2-40B4-BE49-F238E27FC236}">
                <a16:creationId xmlns:a16="http://schemas.microsoft.com/office/drawing/2014/main" id="{99A9D20D-FB82-E309-DEC5-69013CD03644}"/>
              </a:ext>
            </a:extLst>
          </p:cNvPr>
          <p:cNvSpPr txBox="1"/>
          <p:nvPr/>
        </p:nvSpPr>
        <p:spPr>
          <a:xfrm>
            <a:off x="6390386" y="1509118"/>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Hypoxia/anoxia</a:t>
            </a:r>
          </a:p>
        </p:txBody>
      </p:sp>
      <p:sp>
        <p:nvSpPr>
          <p:cNvPr id="14" name="TextBox 13">
            <a:extLst>
              <a:ext uri="{FF2B5EF4-FFF2-40B4-BE49-F238E27FC236}">
                <a16:creationId xmlns:a16="http://schemas.microsoft.com/office/drawing/2014/main" id="{53B95BCD-7946-BC5C-AF53-634158815026}"/>
              </a:ext>
            </a:extLst>
          </p:cNvPr>
          <p:cNvSpPr txBox="1"/>
          <p:nvPr/>
        </p:nvSpPr>
        <p:spPr>
          <a:xfrm>
            <a:off x="3209735" y="3133685"/>
            <a:ext cx="2343150" cy="646331"/>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Carbon monoxide  poisoning</a:t>
            </a:r>
          </a:p>
        </p:txBody>
      </p:sp>
      <p:sp>
        <p:nvSpPr>
          <p:cNvPr id="15" name="TextBox 14">
            <a:extLst>
              <a:ext uri="{FF2B5EF4-FFF2-40B4-BE49-F238E27FC236}">
                <a16:creationId xmlns:a16="http://schemas.microsoft.com/office/drawing/2014/main" id="{F7F731CD-D558-AC6D-E7F7-EC41AE4E9553}"/>
              </a:ext>
            </a:extLst>
          </p:cNvPr>
          <p:cNvSpPr txBox="1"/>
          <p:nvPr/>
        </p:nvSpPr>
        <p:spPr>
          <a:xfrm>
            <a:off x="5831586" y="2949019"/>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Brain tumour</a:t>
            </a:r>
          </a:p>
        </p:txBody>
      </p:sp>
      <p:sp>
        <p:nvSpPr>
          <p:cNvPr id="16" name="TextBox 15">
            <a:extLst>
              <a:ext uri="{FF2B5EF4-FFF2-40B4-BE49-F238E27FC236}">
                <a16:creationId xmlns:a16="http://schemas.microsoft.com/office/drawing/2014/main" id="{CB16BF0A-BF0C-9E3F-7554-41309DC3E5F6}"/>
              </a:ext>
            </a:extLst>
          </p:cNvPr>
          <p:cNvSpPr txBox="1"/>
          <p:nvPr/>
        </p:nvSpPr>
        <p:spPr>
          <a:xfrm>
            <a:off x="242888" y="2416532"/>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Brain abscess</a:t>
            </a:r>
          </a:p>
        </p:txBody>
      </p:sp>
    </p:spTree>
    <p:extLst>
      <p:ext uri="{BB962C8B-B14F-4D97-AF65-F5344CB8AC3E}">
        <p14:creationId xmlns:p14="http://schemas.microsoft.com/office/powerpoint/2010/main" val="2228139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4F552-18AC-1535-8931-F9E3D1BBC424}"/>
              </a:ext>
            </a:extLst>
          </p:cNvPr>
          <p:cNvSpPr>
            <a:spLocks noGrp="1"/>
          </p:cNvSpPr>
          <p:nvPr>
            <p:ph type="ctrTitle"/>
          </p:nvPr>
        </p:nvSpPr>
        <p:spPr/>
        <p:txBody>
          <a:bodyPr/>
          <a:lstStyle/>
          <a:p>
            <a:r>
              <a:rPr lang="en-GB" dirty="0"/>
              <a:t>Symptoms</a:t>
            </a:r>
            <a:r>
              <a:rPr lang="en-GB" baseline="0" dirty="0"/>
              <a:t> of brain injury</a:t>
            </a:r>
            <a:endParaRPr lang="en-GB" dirty="0"/>
          </a:p>
        </p:txBody>
      </p:sp>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350">
              <a:solidFill>
                <a:prstClr val="white"/>
              </a:solidFill>
              <a:latin typeface="Aptos" panose="02110004020202020204"/>
            </a:endParaRPr>
          </a:p>
        </p:txBody>
      </p:sp>
      <p:pic>
        <p:nvPicPr>
          <p:cNvPr id="7" name="Picture 6" descr="Digital art of brain">
            <a:extLst>
              <a:ext uri="{FF2B5EF4-FFF2-40B4-BE49-F238E27FC236}">
                <a16:creationId xmlns:a16="http://schemas.microsoft.com/office/drawing/2014/main" id="{DBDBA9CD-FAD5-0DFE-7EE6-2ACFEE285C27}"/>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15" y="-804115"/>
            <a:ext cx="9143985" cy="5142539"/>
          </a:xfrm>
          <a:prstGeom prst="rect">
            <a:avLst/>
          </a:prstGeom>
        </p:spPr>
      </p:pic>
      <p:pic>
        <p:nvPicPr>
          <p:cNvPr id="11" name="Picture 10" descr="A black and white logo of a person with their hands to their head">
            <a:extLst>
              <a:ext uri="{FF2B5EF4-FFF2-40B4-BE49-F238E27FC236}">
                <a16:creationId xmlns:a16="http://schemas.microsoft.com/office/drawing/2014/main" id="{5DCC1946-3C5E-A789-2A4E-FB7A90BCE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293" y="209810"/>
            <a:ext cx="1150221" cy="773578"/>
          </a:xfrm>
          <a:prstGeom prst="rect">
            <a:avLst/>
          </a:prstGeom>
        </p:spPr>
      </p:pic>
      <p:sp>
        <p:nvSpPr>
          <p:cNvPr id="9" name="TextBox 8">
            <a:extLst>
              <a:ext uri="{FF2B5EF4-FFF2-40B4-BE49-F238E27FC236}">
                <a16:creationId xmlns:a16="http://schemas.microsoft.com/office/drawing/2014/main" id="{8643A543-71DC-DB37-E90C-43D85CAD45ED}"/>
              </a:ext>
            </a:extLst>
          </p:cNvPr>
          <p:cNvSpPr txBox="1"/>
          <p:nvPr/>
        </p:nvSpPr>
        <p:spPr>
          <a:xfrm>
            <a:off x="364186" y="207711"/>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dirty="0">
                <a:solidFill>
                  <a:prstClr val="black"/>
                </a:solidFill>
                <a:latin typeface="Arial" panose="020B0604020202020204" pitchFamily="34" charset="0"/>
                <a:cs typeface="Arial" panose="020B0604020202020204" pitchFamily="34" charset="0"/>
              </a:rPr>
              <a:t>Memory problems</a:t>
            </a:r>
          </a:p>
        </p:txBody>
      </p:sp>
      <p:sp>
        <p:nvSpPr>
          <p:cNvPr id="10" name="TextBox 9">
            <a:extLst>
              <a:ext uri="{FF2B5EF4-FFF2-40B4-BE49-F238E27FC236}">
                <a16:creationId xmlns:a16="http://schemas.microsoft.com/office/drawing/2014/main" id="{F4993623-A1E1-3EDB-599A-E3C6040702AB}"/>
              </a:ext>
            </a:extLst>
          </p:cNvPr>
          <p:cNvSpPr txBox="1"/>
          <p:nvPr/>
        </p:nvSpPr>
        <p:spPr>
          <a:xfrm>
            <a:off x="5968674" y="1512621"/>
            <a:ext cx="2343150" cy="646331"/>
          </a:xfrm>
          <a:prstGeom prst="rect">
            <a:avLst/>
          </a:prstGeom>
          <a:noFill/>
        </p:spPr>
        <p:txBody>
          <a:bodyPr wrap="square" rtlCol="0">
            <a:spAutoFit/>
          </a:bodyPr>
          <a:lstStyle/>
          <a:p>
            <a:pPr algn="ctr" defTabSz="685800" eaLnBrk="1" fontAlgn="auto" hangingPunct="1">
              <a:spcBef>
                <a:spcPts val="0"/>
              </a:spcBef>
              <a:spcAft>
                <a:spcPts val="0"/>
              </a:spcAft>
            </a:pPr>
            <a:r>
              <a:rPr lang="en-GB" b="1" dirty="0">
                <a:solidFill>
                  <a:prstClr val="black"/>
                </a:solidFill>
                <a:latin typeface="Arial" panose="020B0604020202020204" pitchFamily="34" charset="0"/>
                <a:cs typeface="Arial" panose="020B0604020202020204" pitchFamily="34" charset="0"/>
              </a:rPr>
              <a:t>Hormonal imbalances</a:t>
            </a:r>
          </a:p>
        </p:txBody>
      </p:sp>
      <p:sp>
        <p:nvSpPr>
          <p:cNvPr id="12" name="TextBox 11">
            <a:extLst>
              <a:ext uri="{FF2B5EF4-FFF2-40B4-BE49-F238E27FC236}">
                <a16:creationId xmlns:a16="http://schemas.microsoft.com/office/drawing/2014/main" id="{BD5F23F3-588A-0168-0B3A-162568A1D922}"/>
              </a:ext>
            </a:extLst>
          </p:cNvPr>
          <p:cNvSpPr txBox="1"/>
          <p:nvPr/>
        </p:nvSpPr>
        <p:spPr>
          <a:xfrm>
            <a:off x="170678" y="1744148"/>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dirty="0">
                <a:solidFill>
                  <a:prstClr val="black"/>
                </a:solidFill>
                <a:latin typeface="Arial" panose="020B0604020202020204" pitchFamily="34" charset="0"/>
                <a:cs typeface="Arial" panose="020B0604020202020204" pitchFamily="34" charset="0"/>
              </a:rPr>
              <a:t>Fatigue</a:t>
            </a:r>
          </a:p>
        </p:txBody>
      </p:sp>
      <p:sp>
        <p:nvSpPr>
          <p:cNvPr id="13" name="TextBox 12">
            <a:extLst>
              <a:ext uri="{FF2B5EF4-FFF2-40B4-BE49-F238E27FC236}">
                <a16:creationId xmlns:a16="http://schemas.microsoft.com/office/drawing/2014/main" id="{99A9D20D-FB82-E309-DEC5-69013CD03644}"/>
              </a:ext>
            </a:extLst>
          </p:cNvPr>
          <p:cNvSpPr txBox="1"/>
          <p:nvPr/>
        </p:nvSpPr>
        <p:spPr>
          <a:xfrm>
            <a:off x="364186" y="983388"/>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dirty="0">
                <a:solidFill>
                  <a:prstClr val="black"/>
                </a:solidFill>
                <a:latin typeface="Arial" panose="020B0604020202020204" pitchFamily="34" charset="0"/>
                <a:cs typeface="Arial" panose="020B0604020202020204" pitchFamily="34" charset="0"/>
              </a:rPr>
              <a:t>Headaches</a:t>
            </a:r>
          </a:p>
        </p:txBody>
      </p:sp>
      <p:sp>
        <p:nvSpPr>
          <p:cNvPr id="14" name="TextBox 13">
            <a:extLst>
              <a:ext uri="{FF2B5EF4-FFF2-40B4-BE49-F238E27FC236}">
                <a16:creationId xmlns:a16="http://schemas.microsoft.com/office/drawing/2014/main" id="{53B95BCD-7946-BC5C-AF53-634158815026}"/>
              </a:ext>
            </a:extLst>
          </p:cNvPr>
          <p:cNvSpPr txBox="1"/>
          <p:nvPr/>
        </p:nvSpPr>
        <p:spPr>
          <a:xfrm>
            <a:off x="3400425" y="3008278"/>
            <a:ext cx="2343150" cy="923330"/>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Difficulties with processing information</a:t>
            </a:r>
          </a:p>
        </p:txBody>
      </p:sp>
      <p:sp>
        <p:nvSpPr>
          <p:cNvPr id="15" name="TextBox 14">
            <a:extLst>
              <a:ext uri="{FF2B5EF4-FFF2-40B4-BE49-F238E27FC236}">
                <a16:creationId xmlns:a16="http://schemas.microsoft.com/office/drawing/2014/main" id="{F7F731CD-D558-AC6D-E7F7-EC41AE4E9553}"/>
              </a:ext>
            </a:extLst>
          </p:cNvPr>
          <p:cNvSpPr txBox="1"/>
          <p:nvPr/>
        </p:nvSpPr>
        <p:spPr>
          <a:xfrm>
            <a:off x="5874172" y="2631900"/>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dirty="0">
                <a:solidFill>
                  <a:prstClr val="black"/>
                </a:solidFill>
                <a:latin typeface="Arial" panose="020B0604020202020204" pitchFamily="34" charset="0"/>
                <a:cs typeface="Arial" panose="020B0604020202020204" pitchFamily="34" charset="0"/>
              </a:rPr>
              <a:t>Mobility problems</a:t>
            </a:r>
          </a:p>
        </p:txBody>
      </p:sp>
      <p:sp>
        <p:nvSpPr>
          <p:cNvPr id="16" name="TextBox 15">
            <a:extLst>
              <a:ext uri="{FF2B5EF4-FFF2-40B4-BE49-F238E27FC236}">
                <a16:creationId xmlns:a16="http://schemas.microsoft.com/office/drawing/2014/main" id="{CB16BF0A-BF0C-9E3F-7554-41309DC3E5F6}"/>
              </a:ext>
            </a:extLst>
          </p:cNvPr>
          <p:cNvSpPr txBox="1"/>
          <p:nvPr/>
        </p:nvSpPr>
        <p:spPr>
          <a:xfrm>
            <a:off x="257175" y="2335291"/>
            <a:ext cx="2343150" cy="369332"/>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cs typeface="Arial" panose="020B0604020202020204" pitchFamily="34" charset="0"/>
              </a:rPr>
              <a:t>Visual problems</a:t>
            </a:r>
          </a:p>
        </p:txBody>
      </p:sp>
      <p:sp>
        <p:nvSpPr>
          <p:cNvPr id="2" name="TextBox 1">
            <a:extLst>
              <a:ext uri="{FF2B5EF4-FFF2-40B4-BE49-F238E27FC236}">
                <a16:creationId xmlns:a16="http://schemas.microsoft.com/office/drawing/2014/main" id="{EEBE46AC-1E77-BADE-EF27-E963DC6900F8}"/>
              </a:ext>
            </a:extLst>
          </p:cNvPr>
          <p:cNvSpPr txBox="1"/>
          <p:nvPr/>
        </p:nvSpPr>
        <p:spPr>
          <a:xfrm>
            <a:off x="5874172" y="345171"/>
            <a:ext cx="2343150" cy="646331"/>
          </a:xfrm>
          <a:prstGeom prst="rect">
            <a:avLst/>
          </a:prstGeom>
          <a:noFill/>
        </p:spPr>
        <p:txBody>
          <a:bodyPr wrap="square" rtlCol="0">
            <a:spAutoFit/>
          </a:bodyPr>
          <a:lstStyle/>
          <a:p>
            <a:pPr algn="ctr" defTabSz="685800" eaLnBrk="1" fontAlgn="auto" hangingPunct="1">
              <a:spcBef>
                <a:spcPts val="0"/>
              </a:spcBef>
              <a:spcAft>
                <a:spcPts val="0"/>
              </a:spcAft>
            </a:pPr>
            <a:r>
              <a:rPr lang="en-GB" b="1" dirty="0">
                <a:solidFill>
                  <a:prstClr val="black"/>
                </a:solidFill>
                <a:latin typeface="Arial" panose="020B0604020202020204" pitchFamily="34" charset="0"/>
                <a:cs typeface="Arial" panose="020B0604020202020204" pitchFamily="34" charset="0"/>
              </a:rPr>
              <a:t>Executive dysfunction</a:t>
            </a:r>
          </a:p>
        </p:txBody>
      </p:sp>
    </p:spTree>
    <p:extLst>
      <p:ext uri="{BB962C8B-B14F-4D97-AF65-F5344CB8AC3E}">
        <p14:creationId xmlns:p14="http://schemas.microsoft.com/office/powerpoint/2010/main" val="4069509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7E3C-5DE6-ACA8-EC5B-6D520FE8AE8D}"/>
              </a:ext>
            </a:extLst>
          </p:cNvPr>
          <p:cNvSpPr>
            <a:spLocks noGrp="1"/>
          </p:cNvSpPr>
          <p:nvPr>
            <p:ph type="title"/>
          </p:nvPr>
        </p:nvSpPr>
        <p:spPr/>
        <p:txBody>
          <a:bodyPr/>
          <a:lstStyle/>
          <a:p>
            <a:r>
              <a:rPr lang="en-GB" dirty="0"/>
              <a:t>Definition of AI</a:t>
            </a:r>
          </a:p>
        </p:txBody>
      </p:sp>
      <p:sp useBgFill="1">
        <p:nvSpPr>
          <p:cNvPr id="20" name="Rectangle 1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pic>
        <p:nvPicPr>
          <p:cNvPr id="15" name="Content Placeholder 10" descr="Fingerprint scanning machine">
            <a:extLst>
              <a:ext uri="{FF2B5EF4-FFF2-40B4-BE49-F238E27FC236}">
                <a16:creationId xmlns:a16="http://schemas.microsoft.com/office/drawing/2014/main" id="{35E4E5D0-BBA7-24B7-CEE1-F1F44995BEAD}"/>
              </a:ext>
            </a:extLst>
          </p:cNvPr>
          <p:cNvPicPr>
            <a:picLocks noChangeAspect="1"/>
          </p:cNvPicPr>
          <p:nvPr/>
        </p:nvPicPr>
        <p:blipFill rotWithShape="1">
          <a:blip r:embed="rId3">
            <a:extLst>
              <a:ext uri="{28A0092B-C50C-407E-A947-70E740481C1C}">
                <a14:useLocalDpi xmlns:a14="http://schemas.microsoft.com/office/drawing/2010/main" val="0"/>
              </a:ext>
            </a:extLst>
          </a:blip>
          <a:srcRect t="6094" r="23298" b="2997"/>
          <a:stretch/>
        </p:blipFill>
        <p:spPr>
          <a:xfrm>
            <a:off x="2685605" y="-1104755"/>
            <a:ext cx="6501384" cy="5143493"/>
          </a:xfrm>
          <a:prstGeom prst="rect">
            <a:avLst/>
          </a:prstGeom>
        </p:spPr>
      </p:pic>
      <p:sp>
        <p:nvSpPr>
          <p:cNvPr id="22" name="Rectangle 2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6858"/>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6" name="TextBox 15">
            <a:extLst>
              <a:ext uri="{FF2B5EF4-FFF2-40B4-BE49-F238E27FC236}">
                <a16:creationId xmlns:a16="http://schemas.microsoft.com/office/drawing/2014/main" id="{8080554E-26ED-365A-5F69-D215E2069562}"/>
              </a:ext>
            </a:extLst>
          </p:cNvPr>
          <p:cNvSpPr txBox="1"/>
          <p:nvPr/>
        </p:nvSpPr>
        <p:spPr>
          <a:xfrm>
            <a:off x="318612" y="2330578"/>
            <a:ext cx="3767614" cy="1708160"/>
          </a:xfrm>
          <a:prstGeom prst="rect">
            <a:avLst/>
          </a:prstGeom>
          <a:noFill/>
        </p:spPr>
        <p:txBody>
          <a:bodyPr wrap="square" rtlCol="0">
            <a:spAutoFit/>
          </a:bodyPr>
          <a:lstStyle/>
          <a:p>
            <a:pPr defTabSz="685800" eaLnBrk="1" fontAlgn="auto" hangingPunct="1">
              <a:spcBef>
                <a:spcPts val="0"/>
              </a:spcBef>
              <a:spcAft>
                <a:spcPts val="0"/>
              </a:spcAft>
            </a:pPr>
            <a:r>
              <a:rPr lang="en-GB" sz="2100" b="1" i="1" dirty="0">
                <a:solidFill>
                  <a:prstClr val="black"/>
                </a:solidFill>
                <a:latin typeface="Arial" panose="020B0604020202020204" pitchFamily="34" charset="0"/>
                <a:cs typeface="Arial" panose="020B0604020202020204" pitchFamily="34" charset="0"/>
              </a:rPr>
              <a:t>“…the capability of a computer system to mimic human-like cognitive functions such as learning and problem-solving.”</a:t>
            </a:r>
          </a:p>
        </p:txBody>
      </p:sp>
      <p:sp>
        <p:nvSpPr>
          <p:cNvPr id="17" name="TextBox 16">
            <a:extLst>
              <a:ext uri="{FF2B5EF4-FFF2-40B4-BE49-F238E27FC236}">
                <a16:creationId xmlns:a16="http://schemas.microsoft.com/office/drawing/2014/main" id="{F677FC40-EB5C-1FCA-1048-E531E9BF5E1F}"/>
              </a:ext>
            </a:extLst>
          </p:cNvPr>
          <p:cNvSpPr txBox="1"/>
          <p:nvPr/>
        </p:nvSpPr>
        <p:spPr>
          <a:xfrm>
            <a:off x="318611" y="956308"/>
            <a:ext cx="4510565" cy="507831"/>
          </a:xfrm>
          <a:prstGeom prst="rect">
            <a:avLst/>
          </a:prstGeom>
          <a:noFill/>
        </p:spPr>
        <p:txBody>
          <a:bodyPr wrap="square" rtlCol="0">
            <a:spAutoFit/>
          </a:bodyPr>
          <a:lstStyle/>
          <a:p>
            <a:pPr defTabSz="685800" eaLnBrk="1" fontAlgn="auto" hangingPunct="1">
              <a:spcBef>
                <a:spcPts val="0"/>
              </a:spcBef>
              <a:spcAft>
                <a:spcPts val="0"/>
              </a:spcAft>
            </a:pPr>
            <a:r>
              <a:rPr lang="en-GB" sz="2700" b="1">
                <a:solidFill>
                  <a:prstClr val="black"/>
                </a:solidFill>
                <a:latin typeface="Arial" panose="020B0604020202020204" pitchFamily="34" charset="0"/>
                <a:cs typeface="Arial" panose="020B0604020202020204" pitchFamily="34" charset="0"/>
              </a:rPr>
              <a:t>Definition of AI</a:t>
            </a:r>
          </a:p>
        </p:txBody>
      </p:sp>
      <p:pic>
        <p:nvPicPr>
          <p:cNvPr id="18" name="Picture 17" descr="A black and white logo of a person with their hands to their head">
            <a:extLst>
              <a:ext uri="{FF2B5EF4-FFF2-40B4-BE49-F238E27FC236}">
                <a16:creationId xmlns:a16="http://schemas.microsoft.com/office/drawing/2014/main" id="{CED27CBB-AD4B-8210-1138-3C98A1D9B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1579" y="273844"/>
            <a:ext cx="1150221" cy="816126"/>
          </a:xfrm>
          <a:prstGeom prst="rect">
            <a:avLst/>
          </a:prstGeom>
        </p:spPr>
      </p:pic>
    </p:spTree>
    <p:extLst>
      <p:ext uri="{BB962C8B-B14F-4D97-AF65-F5344CB8AC3E}">
        <p14:creationId xmlns:p14="http://schemas.microsoft.com/office/powerpoint/2010/main" val="8441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8B2954F8-7730-D047-B055-3EFE2EAA8ABE}"/>
              </a:ext>
            </a:extLst>
          </p:cNvPr>
          <p:cNvSpPr>
            <a:spLocks noGrp="1"/>
          </p:cNvSpPr>
          <p:nvPr>
            <p:ph type="title"/>
          </p:nvPr>
        </p:nvSpPr>
        <p:spPr>
          <a:xfrm>
            <a:off x="457200" y="571500"/>
            <a:ext cx="8229600" cy="800100"/>
          </a:xfrm>
        </p:spPr>
        <p:txBody>
          <a:bodyPr/>
          <a:lstStyle/>
          <a:p>
            <a:r>
              <a:rPr lang="en-US" altLang="en-US" sz="2400" dirty="0"/>
              <a:t>Welcome</a:t>
            </a:r>
            <a:endParaRPr lang="en-US" dirty="0"/>
          </a:p>
        </p:txBody>
      </p:sp>
      <p:sp>
        <p:nvSpPr>
          <p:cNvPr id="10242" name="Content Placeholder 2">
            <a:extLst>
              <a:ext uri="{FF2B5EF4-FFF2-40B4-BE49-F238E27FC236}">
                <a16:creationId xmlns:a16="http://schemas.microsoft.com/office/drawing/2014/main" id="{52844D0B-35A4-854A-89DC-1BF83C9A2131}"/>
              </a:ext>
            </a:extLst>
          </p:cNvPr>
          <p:cNvSpPr>
            <a:spLocks noGrp="1"/>
          </p:cNvSpPr>
          <p:nvPr>
            <p:ph idx="1"/>
          </p:nvPr>
        </p:nvSpPr>
        <p:spPr>
          <a:xfrm>
            <a:off x="457200" y="1474241"/>
            <a:ext cx="8229600" cy="3240236"/>
          </a:xfrm>
        </p:spPr>
        <p:txBody>
          <a:bodyPr/>
          <a:lstStyle/>
          <a:p>
            <a:endParaRPr lang="en-US" altLang="en-US" sz="1600" dirty="0"/>
          </a:p>
          <a:p>
            <a:r>
              <a:rPr lang="en-US" altLang="en-US" sz="1600" dirty="0"/>
              <a:t>Live captions during the online event – toggle on/off</a:t>
            </a:r>
          </a:p>
          <a:p>
            <a:r>
              <a:rPr lang="en-GB" sz="1600" dirty="0">
                <a:effectLst/>
                <a:ea typeface="Times New Roman" panose="02020603050405020304" pitchFamily="18" charset="0"/>
              </a:rPr>
              <a:t>Additional captions available via </a:t>
            </a:r>
            <a:r>
              <a:rPr lang="en-GB" sz="1600" u="sng" dirty="0">
                <a:solidFill>
                  <a:srgbClr val="0563C1"/>
                </a:solidFill>
                <a:effectLst/>
                <a:ea typeface="Arial" panose="020B0604020202020204" pitchFamily="34" charset="0"/>
              </a:rPr>
              <a:t>streamtext.net/</a:t>
            </a:r>
            <a:r>
              <a:rPr lang="en-GB" sz="1600" u="sng" dirty="0" err="1">
                <a:solidFill>
                  <a:srgbClr val="0563C1"/>
                </a:solidFill>
                <a:effectLst/>
                <a:ea typeface="Arial" panose="020B0604020202020204" pitchFamily="34" charset="0"/>
              </a:rPr>
              <a:t>player?event</a:t>
            </a:r>
            <a:r>
              <a:rPr lang="en-GB" sz="1600" u="sng" dirty="0">
                <a:solidFill>
                  <a:srgbClr val="0563C1"/>
                </a:solidFill>
                <a:effectLst/>
                <a:ea typeface="Arial" panose="020B0604020202020204" pitchFamily="34" charset="0"/>
              </a:rPr>
              <a:t>=AbilityNet</a:t>
            </a:r>
            <a:endParaRPr lang="en-US" sz="1600" dirty="0"/>
          </a:p>
          <a:p>
            <a:pPr eaLnBrk="1" hangingPunct="1"/>
            <a:r>
              <a:rPr lang="en-US" altLang="en-US" sz="1600" dirty="0"/>
              <a:t>Slides, a transcript and recording will be made available: </a:t>
            </a:r>
            <a:r>
              <a:rPr lang="en-US" altLang="en-US" sz="1600" dirty="0">
                <a:hlinkClick r:id="rId4"/>
              </a:rPr>
              <a:t>www.abilitynet.org.uk/AIWebinar</a:t>
            </a:r>
            <a:endParaRPr lang="en-US" altLang="en-US" sz="1600" dirty="0"/>
          </a:p>
          <a:p>
            <a:pPr eaLnBrk="1" hangingPunct="1"/>
            <a:r>
              <a:rPr lang="en-US" altLang="en-US" sz="1600" dirty="0"/>
              <a:t>Please use the Q&amp;A window to ask questions</a:t>
            </a:r>
          </a:p>
          <a:p>
            <a:r>
              <a:rPr lang="en-US" altLang="en-US" sz="1600" dirty="0"/>
              <a:t>Chat function is disabled </a:t>
            </a:r>
            <a:endParaRPr lang="en-US" altLang="en-US" sz="1600" dirty="0">
              <a:latin typeface="Arial" panose="020B0604020202020204" pitchFamily="34" charset="0"/>
              <a:cs typeface="Arial" panose="020B0604020202020204" pitchFamily="34" charset="0"/>
            </a:endParaRPr>
          </a:p>
          <a:p>
            <a:pPr eaLnBrk="1" hangingPunct="1"/>
            <a:r>
              <a:rPr lang="en-US" altLang="en-US" sz="1600" dirty="0"/>
              <a:t>Feedback form to ask any follow up questions post-event</a:t>
            </a:r>
            <a:endParaRPr lang="en-US" altLang="en-US" sz="16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39B4D472-8614-3A46-81B6-31AFF8FE62BC}"/>
              </a:ext>
              <a:ext uri="{C183D7F6-B498-43B3-948B-1728B52AA6E4}">
                <adec:decorative xmlns:adec="http://schemas.microsoft.com/office/drawing/2017/decorative" val="1"/>
              </a:ext>
            </a:extLst>
          </p:cNvPr>
          <p:cNvCxnSpPr/>
          <p:nvPr/>
        </p:nvCxnSpPr>
        <p:spPr>
          <a:xfrm flipH="1">
            <a:off x="419100" y="4429807"/>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10225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0B39-67AD-5409-9CEC-129F85B1165D}"/>
              </a:ext>
            </a:extLst>
          </p:cNvPr>
          <p:cNvSpPr>
            <a:spLocks noGrp="1"/>
          </p:cNvSpPr>
          <p:nvPr>
            <p:ph type="title"/>
          </p:nvPr>
        </p:nvSpPr>
        <p:spPr/>
        <p:txBody>
          <a:bodyPr/>
          <a:lstStyle/>
          <a:p>
            <a:r>
              <a:rPr lang="en-GB" dirty="0"/>
              <a:t>Types of AI</a:t>
            </a:r>
          </a:p>
        </p:txBody>
      </p:sp>
      <p:sp useBgFill="1">
        <p:nvSpPr>
          <p:cNvPr id="20" name="Rectangle 1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pic>
        <p:nvPicPr>
          <p:cNvPr id="15" name="Content Placeholder 10" descr="Fingerprint scanning machine">
            <a:extLst>
              <a:ext uri="{FF2B5EF4-FFF2-40B4-BE49-F238E27FC236}">
                <a16:creationId xmlns:a16="http://schemas.microsoft.com/office/drawing/2014/main" id="{35E4E5D0-BBA7-24B7-CEE1-F1F44995BEAD}"/>
              </a:ext>
            </a:extLst>
          </p:cNvPr>
          <p:cNvPicPr>
            <a:picLocks noChangeAspect="1"/>
          </p:cNvPicPr>
          <p:nvPr/>
        </p:nvPicPr>
        <p:blipFill rotWithShape="1">
          <a:blip r:embed="rId3">
            <a:extLst>
              <a:ext uri="{28A0092B-C50C-407E-A947-70E740481C1C}">
                <a14:useLocalDpi xmlns:a14="http://schemas.microsoft.com/office/drawing/2010/main" val="0"/>
              </a:ext>
            </a:extLst>
          </a:blip>
          <a:srcRect t="6094" r="23298" b="2997"/>
          <a:stretch/>
        </p:blipFill>
        <p:spPr>
          <a:xfrm>
            <a:off x="2685605" y="-1107608"/>
            <a:ext cx="6501384" cy="5143493"/>
          </a:xfrm>
          <a:prstGeom prst="rect">
            <a:avLst/>
          </a:prstGeom>
        </p:spPr>
      </p:pic>
      <p:sp>
        <p:nvSpPr>
          <p:cNvPr id="22" name="Rectangle 2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6858"/>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7" name="TextBox 16">
            <a:extLst>
              <a:ext uri="{FF2B5EF4-FFF2-40B4-BE49-F238E27FC236}">
                <a16:creationId xmlns:a16="http://schemas.microsoft.com/office/drawing/2014/main" id="{F677FC40-EB5C-1FCA-1048-E531E9BF5E1F}"/>
              </a:ext>
            </a:extLst>
          </p:cNvPr>
          <p:cNvSpPr txBox="1"/>
          <p:nvPr/>
        </p:nvSpPr>
        <p:spPr>
          <a:xfrm>
            <a:off x="318611" y="956308"/>
            <a:ext cx="4510565" cy="507831"/>
          </a:xfrm>
          <a:prstGeom prst="rect">
            <a:avLst/>
          </a:prstGeom>
          <a:noFill/>
        </p:spPr>
        <p:txBody>
          <a:bodyPr wrap="square" rtlCol="0">
            <a:spAutoFit/>
          </a:bodyPr>
          <a:lstStyle/>
          <a:p>
            <a:pPr defTabSz="685800" eaLnBrk="1" fontAlgn="auto" hangingPunct="1">
              <a:spcBef>
                <a:spcPts val="0"/>
              </a:spcBef>
              <a:spcAft>
                <a:spcPts val="0"/>
              </a:spcAft>
            </a:pPr>
            <a:r>
              <a:rPr lang="en-GB" sz="2700" b="1">
                <a:solidFill>
                  <a:prstClr val="black"/>
                </a:solidFill>
                <a:latin typeface="Arial" panose="020B0604020202020204" pitchFamily="34" charset="0"/>
                <a:cs typeface="Arial" panose="020B0604020202020204" pitchFamily="34" charset="0"/>
              </a:rPr>
              <a:t>Types of AI</a:t>
            </a:r>
          </a:p>
        </p:txBody>
      </p:sp>
      <p:sp>
        <p:nvSpPr>
          <p:cNvPr id="3" name="TextBox 2">
            <a:extLst>
              <a:ext uri="{FF2B5EF4-FFF2-40B4-BE49-F238E27FC236}">
                <a16:creationId xmlns:a16="http://schemas.microsoft.com/office/drawing/2014/main" id="{532F5724-905B-4EEB-84A0-715ED321F3E2}"/>
              </a:ext>
            </a:extLst>
          </p:cNvPr>
          <p:cNvSpPr txBox="1"/>
          <p:nvPr/>
        </p:nvSpPr>
        <p:spPr>
          <a:xfrm>
            <a:off x="318612" y="2330578"/>
            <a:ext cx="3767614" cy="2031325"/>
          </a:xfrm>
          <a:prstGeom prst="rect">
            <a:avLst/>
          </a:prstGeom>
          <a:noFill/>
        </p:spPr>
        <p:txBody>
          <a:bodyPr wrap="square" rtlCol="0">
            <a:spAutoFit/>
          </a:bodyPr>
          <a:lstStyle/>
          <a:p>
            <a:pPr marL="342900" indent="-342900" defTabSz="685800" eaLnBrk="1" fontAlgn="auto" hangingPunct="1">
              <a:spcBef>
                <a:spcPts val="0"/>
              </a:spcBef>
              <a:spcAft>
                <a:spcPts val="0"/>
              </a:spcAft>
              <a:buFont typeface="Arial" panose="020B0604020202020204" pitchFamily="34" charset="0"/>
              <a:buChar char="•"/>
            </a:pPr>
            <a:r>
              <a:rPr lang="en-GB" sz="2100">
                <a:solidFill>
                  <a:prstClr val="black"/>
                </a:solidFill>
                <a:latin typeface="Arial" panose="020B0604020202020204" pitchFamily="34" charset="0"/>
                <a:cs typeface="Arial" panose="020B0604020202020204" pitchFamily="34" charset="0"/>
              </a:rPr>
              <a:t>Self-driving cars</a:t>
            </a:r>
          </a:p>
          <a:p>
            <a:pPr marL="342900" indent="-342900" defTabSz="685800" eaLnBrk="1" fontAlgn="auto" hangingPunct="1">
              <a:spcBef>
                <a:spcPts val="0"/>
              </a:spcBef>
              <a:spcAft>
                <a:spcPts val="0"/>
              </a:spcAft>
              <a:buFont typeface="Arial" panose="020B0604020202020204" pitchFamily="34" charset="0"/>
              <a:buChar char="•"/>
            </a:pPr>
            <a:r>
              <a:rPr lang="en-GB" sz="2100">
                <a:solidFill>
                  <a:prstClr val="black"/>
                </a:solidFill>
                <a:latin typeface="Arial" panose="020B0604020202020204" pitchFamily="34" charset="0"/>
                <a:cs typeface="Arial" panose="020B0604020202020204" pitchFamily="34" charset="0"/>
              </a:rPr>
              <a:t>Smart home technologies</a:t>
            </a:r>
          </a:p>
          <a:p>
            <a:pPr marL="342900" indent="-342900" defTabSz="685800" eaLnBrk="1" fontAlgn="auto" hangingPunct="1">
              <a:spcBef>
                <a:spcPts val="0"/>
              </a:spcBef>
              <a:spcAft>
                <a:spcPts val="0"/>
              </a:spcAft>
              <a:buFont typeface="Arial" panose="020B0604020202020204" pitchFamily="34" charset="0"/>
              <a:buChar char="•"/>
            </a:pPr>
            <a:r>
              <a:rPr lang="en-GB" sz="2100">
                <a:solidFill>
                  <a:prstClr val="black"/>
                </a:solidFill>
                <a:latin typeface="Arial" panose="020B0604020202020204" pitchFamily="34" charset="0"/>
                <a:cs typeface="Arial" panose="020B0604020202020204" pitchFamily="34" charset="0"/>
              </a:rPr>
              <a:t>Bots and digital assistance</a:t>
            </a:r>
          </a:p>
          <a:p>
            <a:pPr marL="342900" indent="-342900" defTabSz="685800" eaLnBrk="1" fontAlgn="auto" hangingPunct="1">
              <a:spcBef>
                <a:spcPts val="0"/>
              </a:spcBef>
              <a:spcAft>
                <a:spcPts val="0"/>
              </a:spcAft>
              <a:buFont typeface="Arial" panose="020B0604020202020204" pitchFamily="34" charset="0"/>
              <a:buChar char="•"/>
            </a:pPr>
            <a:r>
              <a:rPr lang="en-GB" sz="2100">
                <a:solidFill>
                  <a:prstClr val="black"/>
                </a:solidFill>
                <a:latin typeface="Arial" panose="020B0604020202020204" pitchFamily="34" charset="0"/>
                <a:cs typeface="Arial" panose="020B0604020202020204" pitchFamily="34" charset="0"/>
              </a:rPr>
              <a:t>Health data analysis</a:t>
            </a:r>
          </a:p>
          <a:p>
            <a:pPr marL="342900" indent="-342900" defTabSz="685800" eaLnBrk="1" fontAlgn="auto" hangingPunct="1">
              <a:spcBef>
                <a:spcPts val="0"/>
              </a:spcBef>
              <a:spcAft>
                <a:spcPts val="0"/>
              </a:spcAft>
              <a:buFont typeface="Arial" panose="020B0604020202020204" pitchFamily="34" charset="0"/>
              <a:buChar char="•"/>
            </a:pPr>
            <a:r>
              <a:rPr lang="en-GB" sz="2100">
                <a:solidFill>
                  <a:prstClr val="black"/>
                </a:solidFill>
                <a:latin typeface="Arial" panose="020B0604020202020204" pitchFamily="34" charset="0"/>
                <a:cs typeface="Arial" panose="020B0604020202020204" pitchFamily="34" charset="0"/>
              </a:rPr>
              <a:t>Social media</a:t>
            </a:r>
          </a:p>
          <a:p>
            <a:pPr marL="342900" indent="-342900" defTabSz="685800" eaLnBrk="1" fontAlgn="auto" hangingPunct="1">
              <a:spcBef>
                <a:spcPts val="0"/>
              </a:spcBef>
              <a:spcAft>
                <a:spcPts val="0"/>
              </a:spcAft>
              <a:buFont typeface="Arial" panose="020B0604020202020204" pitchFamily="34" charset="0"/>
              <a:buChar char="•"/>
            </a:pPr>
            <a:endParaRPr lang="en-GB" sz="2100">
              <a:solidFill>
                <a:prstClr val="black"/>
              </a:solidFill>
              <a:latin typeface="Arial" panose="020B0604020202020204" pitchFamily="34" charset="0"/>
              <a:cs typeface="Arial" panose="020B0604020202020204" pitchFamily="34" charset="0"/>
            </a:endParaRPr>
          </a:p>
        </p:txBody>
      </p:sp>
      <p:pic>
        <p:nvPicPr>
          <p:cNvPr id="4" name="Picture 3" descr="A black and white logo of a person with their hands to their head">
            <a:extLst>
              <a:ext uri="{FF2B5EF4-FFF2-40B4-BE49-F238E27FC236}">
                <a16:creationId xmlns:a16="http://schemas.microsoft.com/office/drawing/2014/main" id="{B53BAD1A-7B6D-4B92-1542-F7DEC1CE8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994" y="224588"/>
            <a:ext cx="1150221" cy="816126"/>
          </a:xfrm>
          <a:prstGeom prst="rect">
            <a:avLst/>
          </a:prstGeom>
        </p:spPr>
      </p:pic>
    </p:spTree>
    <p:extLst>
      <p:ext uri="{BB962C8B-B14F-4D97-AF65-F5344CB8AC3E}">
        <p14:creationId xmlns:p14="http://schemas.microsoft.com/office/powerpoint/2010/main" val="176028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6C76-AF82-F083-9538-775E64DE4CA3}"/>
              </a:ext>
            </a:extLst>
          </p:cNvPr>
          <p:cNvSpPr>
            <a:spLocks noGrp="1"/>
          </p:cNvSpPr>
          <p:nvPr>
            <p:ph type="title"/>
          </p:nvPr>
        </p:nvSpPr>
        <p:spPr/>
        <p:txBody>
          <a:bodyPr/>
          <a:lstStyle/>
          <a:p>
            <a:r>
              <a:rPr lang="en-GB" dirty="0"/>
              <a:t>Real life examples</a:t>
            </a:r>
          </a:p>
        </p:txBody>
      </p:sp>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9" name="Content Placeholder 8">
            <a:extLst>
              <a:ext uri="{FF2B5EF4-FFF2-40B4-BE49-F238E27FC236}">
                <a16:creationId xmlns:a16="http://schemas.microsoft.com/office/drawing/2014/main" id="{CE060EC2-4B2B-8A46-CB50-897CF945C000}"/>
              </a:ext>
            </a:extLst>
          </p:cNvPr>
          <p:cNvSpPr>
            <a:spLocks noGrp="1"/>
          </p:cNvSpPr>
          <p:nvPr>
            <p:ph idx="1"/>
          </p:nvPr>
        </p:nvSpPr>
        <p:spPr>
          <a:xfrm>
            <a:off x="134724" y="2166908"/>
            <a:ext cx="3849053" cy="2490501"/>
          </a:xfrm>
        </p:spPr>
        <p:txBody>
          <a:bodyPr vert="horz" lIns="91440" tIns="45720" rIns="91440" bIns="45720" rtlCol="0" anchor="t">
            <a:normAutofit/>
          </a:bodyPr>
          <a:lstStyle/>
          <a:p>
            <a:r>
              <a:rPr lang="en-US" sz="2000" dirty="0">
                <a:latin typeface="Arial"/>
                <a:cs typeface="Arial"/>
              </a:rPr>
              <a:t>ChatGPT and Grammarly</a:t>
            </a:r>
            <a:endParaRPr lang="en-US" sz="2000" dirty="0">
              <a:latin typeface="Arial" panose="020B0604020202020204" pitchFamily="34" charset="0"/>
              <a:cs typeface="Arial" panose="020B0604020202020204" pitchFamily="34" charset="0"/>
            </a:endParaRPr>
          </a:p>
          <a:p>
            <a:r>
              <a:rPr lang="en-US" sz="2000" dirty="0">
                <a:latin typeface="Arial"/>
                <a:cs typeface="Arial"/>
              </a:rPr>
              <a:t>Alexa </a:t>
            </a:r>
            <a:endParaRPr lang="en-US" sz="2000" dirty="0">
              <a:latin typeface="Arial" panose="020B0604020202020204" pitchFamily="34" charset="0"/>
              <a:cs typeface="Arial" panose="020B0604020202020204" pitchFamily="34" charset="0"/>
            </a:endParaRPr>
          </a:p>
          <a:p>
            <a:r>
              <a:rPr lang="en-US" sz="2000" dirty="0">
                <a:latin typeface="Arial"/>
                <a:cs typeface="Arial"/>
              </a:rPr>
              <a:t>Symptom tracker</a:t>
            </a:r>
          </a:p>
          <a:p>
            <a:r>
              <a:rPr lang="en-US" sz="2000" dirty="0">
                <a:latin typeface="Arial"/>
                <a:cs typeface="Arial"/>
              </a:rPr>
              <a:t>Treatment plans</a:t>
            </a:r>
          </a:p>
          <a:p>
            <a:r>
              <a:rPr lang="en-US" sz="2000" dirty="0">
                <a:latin typeface="Arial"/>
                <a:cs typeface="Arial"/>
              </a:rPr>
              <a:t>Recommendations for adaptations</a:t>
            </a:r>
          </a:p>
        </p:txBody>
      </p:sp>
      <p:pic>
        <p:nvPicPr>
          <p:cNvPr id="5" name="Content Placeholder 4" descr="Close-up of woman's hands typing and using a trackpad on a laptop with mug">
            <a:extLst>
              <a:ext uri="{FF2B5EF4-FFF2-40B4-BE49-F238E27FC236}">
                <a16:creationId xmlns:a16="http://schemas.microsoft.com/office/drawing/2014/main" id="{BAF2044E-891E-09D9-1D50-397C3B829CD1}"/>
              </a:ext>
            </a:extLst>
          </p:cNvPr>
          <p:cNvPicPr>
            <a:picLocks noChangeAspect="1"/>
          </p:cNvPicPr>
          <p:nvPr/>
        </p:nvPicPr>
        <p:blipFill rotWithShape="1">
          <a:blip r:embed="rId3">
            <a:extLst>
              <a:ext uri="{28A0092B-C50C-407E-A947-70E740481C1C}">
                <a14:useLocalDpi xmlns:a14="http://schemas.microsoft.com/office/drawing/2010/main" val="0"/>
              </a:ext>
            </a:extLst>
          </a:blip>
          <a:srcRect l="23021" r="36858" b="-1"/>
          <a:stretch/>
        </p:blipFill>
        <p:spPr>
          <a:xfrm>
            <a:off x="3963565" y="-890930"/>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75676E35-9787-078A-E02C-94E9D661D40B}"/>
              </a:ext>
            </a:extLst>
          </p:cNvPr>
          <p:cNvSpPr txBox="1"/>
          <p:nvPr/>
        </p:nvSpPr>
        <p:spPr>
          <a:xfrm>
            <a:off x="430978" y="543084"/>
            <a:ext cx="4510565" cy="1246495"/>
          </a:xfrm>
          <a:prstGeom prst="rect">
            <a:avLst/>
          </a:prstGeom>
          <a:noFill/>
        </p:spPr>
        <p:txBody>
          <a:bodyPr wrap="square" rtlCol="0">
            <a:spAutoFit/>
          </a:bodyPr>
          <a:lstStyle/>
          <a:p>
            <a:pPr defTabSz="685800" eaLnBrk="1" fontAlgn="auto" hangingPunct="1">
              <a:spcBef>
                <a:spcPts val="0"/>
              </a:spcBef>
              <a:spcAft>
                <a:spcPts val="0"/>
              </a:spcAft>
            </a:pPr>
            <a:r>
              <a:rPr lang="en-GB" sz="2700" b="1">
                <a:solidFill>
                  <a:prstClr val="black"/>
                </a:solidFill>
                <a:latin typeface="Arial" panose="020B0604020202020204" pitchFamily="34" charset="0"/>
                <a:cs typeface="Arial" panose="020B0604020202020204" pitchFamily="34" charset="0"/>
              </a:rPr>
              <a:t>Real life examples</a:t>
            </a:r>
          </a:p>
          <a:p>
            <a:pPr defTabSz="685800" eaLnBrk="1" fontAlgn="auto" hangingPunct="1">
              <a:spcBef>
                <a:spcPts val="0"/>
              </a:spcBef>
              <a:spcAft>
                <a:spcPts val="0"/>
              </a:spcAft>
            </a:pPr>
            <a:r>
              <a:rPr lang="en-GB" sz="2400" b="1">
                <a:solidFill>
                  <a:prstClr val="black"/>
                </a:solidFill>
                <a:latin typeface="Arial" panose="020B0604020202020204" pitchFamily="34" charset="0"/>
                <a:cs typeface="Arial" panose="020B0604020202020204" pitchFamily="34" charset="0"/>
              </a:rPr>
              <a:t>from our online </a:t>
            </a:r>
            <a:br>
              <a:rPr lang="en-GB" sz="2400" b="1">
                <a:solidFill>
                  <a:prstClr val="black"/>
                </a:solidFill>
                <a:latin typeface="Arial" panose="020B0604020202020204" pitchFamily="34" charset="0"/>
                <a:cs typeface="Arial" panose="020B0604020202020204" pitchFamily="34" charset="0"/>
              </a:rPr>
            </a:br>
            <a:r>
              <a:rPr lang="en-GB" sz="2400" b="1">
                <a:solidFill>
                  <a:prstClr val="black"/>
                </a:solidFill>
                <a:latin typeface="Arial" panose="020B0604020202020204" pitchFamily="34" charset="0"/>
                <a:cs typeface="Arial" panose="020B0604020202020204" pitchFamily="34" charset="0"/>
              </a:rPr>
              <a:t>communities</a:t>
            </a:r>
          </a:p>
        </p:txBody>
      </p:sp>
      <p:pic>
        <p:nvPicPr>
          <p:cNvPr id="7" name="Picture 6" descr="A black and white logo of a person with their hands to their head">
            <a:extLst>
              <a:ext uri="{FF2B5EF4-FFF2-40B4-BE49-F238E27FC236}">
                <a16:creationId xmlns:a16="http://schemas.microsoft.com/office/drawing/2014/main" id="{B5946271-B3AF-A93D-9098-31C749CA9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9225" y="221612"/>
            <a:ext cx="1150221" cy="816126"/>
          </a:xfrm>
          <a:prstGeom prst="rect">
            <a:avLst/>
          </a:prstGeom>
        </p:spPr>
      </p:pic>
    </p:spTree>
    <p:extLst>
      <p:ext uri="{BB962C8B-B14F-4D97-AF65-F5344CB8AC3E}">
        <p14:creationId xmlns:p14="http://schemas.microsoft.com/office/powerpoint/2010/main" val="8494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7"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pic>
        <p:nvPicPr>
          <p:cNvPr id="5" name="Content Placeholder 4" descr="Many question marks on black background">
            <a:extLst>
              <a:ext uri="{FF2B5EF4-FFF2-40B4-BE49-F238E27FC236}">
                <a16:creationId xmlns:a16="http://schemas.microsoft.com/office/drawing/2014/main" id="{9016F180-9664-F380-669F-60FAC99BBF00}"/>
              </a:ext>
            </a:extLst>
          </p:cNvPr>
          <p:cNvPicPr>
            <a:picLocks noChangeAspect="1"/>
          </p:cNvPicPr>
          <p:nvPr/>
        </p:nvPicPr>
        <p:blipFill rotWithShape="1">
          <a:blip r:embed="rId3">
            <a:extLst>
              <a:ext uri="{28A0092B-C50C-407E-A947-70E740481C1C}">
                <a14:useLocalDpi xmlns:a14="http://schemas.microsoft.com/office/drawing/2010/main" val="0"/>
              </a:ext>
            </a:extLst>
          </a:blip>
          <a:srcRect l="13991" r="2" b="2"/>
          <a:stretch/>
        </p:blipFill>
        <p:spPr>
          <a:xfrm>
            <a:off x="1916581" y="-746096"/>
            <a:ext cx="7252232" cy="5143493"/>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7"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540A560F-6871-01A3-E94D-EA88A55A710D}"/>
              </a:ext>
            </a:extLst>
          </p:cNvPr>
          <p:cNvSpPr>
            <a:spLocks noGrp="1"/>
          </p:cNvSpPr>
          <p:nvPr>
            <p:ph type="title"/>
          </p:nvPr>
        </p:nvSpPr>
        <p:spPr>
          <a:xfrm>
            <a:off x="628649" y="273844"/>
            <a:ext cx="3374939" cy="1424934"/>
          </a:xfrm>
        </p:spPr>
        <p:txBody>
          <a:bodyPr>
            <a:normAutofit/>
          </a:bodyPr>
          <a:lstStyle/>
          <a:p>
            <a:r>
              <a:rPr lang="en-GB" sz="3000" b="1" dirty="0">
                <a:latin typeface="Arial" panose="020B0604020202020204" pitchFamily="34" charset="0"/>
                <a:cs typeface="Arial" panose="020B0604020202020204" pitchFamily="34" charset="0"/>
              </a:rPr>
              <a:t>Ethical considerations</a:t>
            </a:r>
          </a:p>
        </p:txBody>
      </p:sp>
      <p:sp>
        <p:nvSpPr>
          <p:cNvPr id="9" name="Content Placeholder 8">
            <a:extLst>
              <a:ext uri="{FF2B5EF4-FFF2-40B4-BE49-F238E27FC236}">
                <a16:creationId xmlns:a16="http://schemas.microsoft.com/office/drawing/2014/main" id="{1DCCDE32-8085-BCDA-2E31-1BECEB3D50BB}"/>
              </a:ext>
            </a:extLst>
          </p:cNvPr>
          <p:cNvSpPr>
            <a:spLocks noGrp="1"/>
          </p:cNvSpPr>
          <p:nvPr>
            <p:ph idx="1"/>
          </p:nvPr>
        </p:nvSpPr>
        <p:spPr>
          <a:xfrm>
            <a:off x="628650" y="1825651"/>
            <a:ext cx="3943350" cy="2807072"/>
          </a:xfrm>
        </p:spPr>
        <p:txBody>
          <a:bodyPr>
            <a:normAutofit/>
          </a:bodyPr>
          <a:lstStyle/>
          <a:p>
            <a:r>
              <a:rPr lang="en-US" sz="2400">
                <a:latin typeface="Arial" panose="020B0604020202020204" pitchFamily="34" charset="0"/>
                <a:cs typeface="Arial" panose="020B0604020202020204" pitchFamily="34" charset="0"/>
              </a:rPr>
              <a:t>Data protection</a:t>
            </a:r>
          </a:p>
          <a:p>
            <a:r>
              <a:rPr lang="en-US" sz="2400">
                <a:latin typeface="Arial" panose="020B0604020202020204" pitchFamily="34" charset="0"/>
                <a:cs typeface="Arial" panose="020B0604020202020204" pitchFamily="34" charset="0"/>
              </a:rPr>
              <a:t>Privacy</a:t>
            </a:r>
          </a:p>
          <a:p>
            <a:r>
              <a:rPr lang="en-US" sz="2400">
                <a:latin typeface="Arial" panose="020B0604020202020204" pitchFamily="34" charset="0"/>
                <a:cs typeface="Arial" panose="020B0604020202020204" pitchFamily="34" charset="0"/>
              </a:rPr>
              <a:t>Legislation</a:t>
            </a:r>
          </a:p>
          <a:p>
            <a:r>
              <a:rPr lang="en-US" sz="2400">
                <a:latin typeface="Arial" panose="020B0604020202020204" pitchFamily="34" charset="0"/>
                <a:cs typeface="Arial" panose="020B0604020202020204" pitchFamily="34" charset="0"/>
              </a:rPr>
              <a:t>Equality of access</a:t>
            </a:r>
          </a:p>
          <a:p>
            <a:r>
              <a:rPr lang="en-US" sz="2400">
                <a:latin typeface="Arial" panose="020B0604020202020204" pitchFamily="34" charset="0"/>
                <a:cs typeface="Arial" panose="020B0604020202020204" pitchFamily="34" charset="0"/>
              </a:rPr>
              <a:t>Realistic expectations and limitations</a:t>
            </a:r>
          </a:p>
        </p:txBody>
      </p:sp>
      <p:pic>
        <p:nvPicPr>
          <p:cNvPr id="6" name="Picture 5" descr="A black and white logo of a person with their hands to their head">
            <a:extLst>
              <a:ext uri="{FF2B5EF4-FFF2-40B4-BE49-F238E27FC236}">
                <a16:creationId xmlns:a16="http://schemas.microsoft.com/office/drawing/2014/main" id="{2F3F4E35-8A42-357D-4116-61186FC3E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2425" y="69212"/>
            <a:ext cx="1150221" cy="816126"/>
          </a:xfrm>
          <a:prstGeom prst="rect">
            <a:avLst/>
          </a:prstGeom>
        </p:spPr>
      </p:pic>
    </p:spTree>
    <p:extLst>
      <p:ext uri="{BB962C8B-B14F-4D97-AF65-F5344CB8AC3E}">
        <p14:creationId xmlns:p14="http://schemas.microsoft.com/office/powerpoint/2010/main" val="357929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pic>
        <p:nvPicPr>
          <p:cNvPr id="7" name="Picture 6" descr="Digital art of brain">
            <a:extLst>
              <a:ext uri="{FF2B5EF4-FFF2-40B4-BE49-F238E27FC236}">
                <a16:creationId xmlns:a16="http://schemas.microsoft.com/office/drawing/2014/main" id="{DBDBA9CD-FAD5-0DFE-7EE6-2ACFEE285C27}"/>
              </a:ext>
            </a:extLst>
          </p:cNvPr>
          <p:cNvPicPr>
            <a:picLocks noChangeAspect="1"/>
          </p:cNvPicPr>
          <p:nvPr/>
        </p:nvPicPr>
        <p:blipFill rotWithShape="1">
          <a:blip r:embed="rId3">
            <a:extLst>
              <a:ext uri="{28A0092B-C50C-407E-A947-70E740481C1C}">
                <a14:useLocalDpi xmlns:a14="http://schemas.microsoft.com/office/drawing/2010/main" val="0"/>
              </a:ext>
            </a:extLst>
          </a:blip>
          <a:srcRect l="10477" r="23416" b="7022"/>
          <a:stretch/>
        </p:blipFill>
        <p:spPr>
          <a:xfrm>
            <a:off x="3769157" y="106586"/>
            <a:ext cx="5306967" cy="4198544"/>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1" cy="51435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BD1AF192-AA74-FA96-FBDB-2B13ACA614DE}"/>
              </a:ext>
            </a:extLst>
          </p:cNvPr>
          <p:cNvSpPr>
            <a:spLocks noGrp="1"/>
          </p:cNvSpPr>
          <p:nvPr>
            <p:ph type="ctrTitle"/>
          </p:nvPr>
        </p:nvSpPr>
        <p:spPr>
          <a:xfrm>
            <a:off x="1" y="106586"/>
            <a:ext cx="4244879" cy="2205354"/>
          </a:xfrm>
        </p:spPr>
        <p:txBody>
          <a:bodyPr anchor="b">
            <a:normAutofit/>
          </a:bodyPr>
          <a:lstStyle/>
          <a:p>
            <a:r>
              <a:rPr lang="en-GB" sz="3600" b="1" dirty="0">
                <a:latin typeface="Arial" panose="020B0604020202020204" pitchFamily="34" charset="0"/>
                <a:cs typeface="Arial" panose="020B0604020202020204" pitchFamily="34" charset="0"/>
              </a:rPr>
              <a:t>Thank you for listening!</a:t>
            </a:r>
            <a:endParaRPr lang="en-GB" sz="27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5B20DBF-8832-5F6A-86A9-67D2C201FD13}"/>
              </a:ext>
            </a:extLst>
          </p:cNvPr>
          <p:cNvSpPr>
            <a:spLocks noGrp="1"/>
          </p:cNvSpPr>
          <p:nvPr>
            <p:ph type="subTitle" idx="1"/>
          </p:nvPr>
        </p:nvSpPr>
        <p:spPr>
          <a:xfrm>
            <a:off x="432251" y="3531972"/>
            <a:ext cx="5306967" cy="906106"/>
          </a:xfrm>
        </p:spPr>
        <p:txBody>
          <a:bodyPr>
            <a:normAutofit fontScale="85000" lnSpcReduction="10000"/>
          </a:bodyPr>
          <a:lstStyle/>
          <a:p>
            <a:pPr algn="l"/>
            <a:r>
              <a:rPr lang="en-GB" b="1">
                <a:latin typeface="Arial" panose="020B0604020202020204" pitchFamily="34" charset="0"/>
                <a:cs typeface="Arial" panose="020B0604020202020204" pitchFamily="34" charset="0"/>
                <a:hlinkClick r:id="rId4"/>
              </a:rPr>
              <a:t>tamsin.keyes@headway.org.uk</a:t>
            </a:r>
            <a:r>
              <a:rPr lang="en-GB" b="1">
                <a:latin typeface="Arial" panose="020B0604020202020204" pitchFamily="34" charset="0"/>
                <a:cs typeface="Arial" panose="020B0604020202020204" pitchFamily="34" charset="0"/>
              </a:rPr>
              <a:t> </a:t>
            </a:r>
          </a:p>
          <a:p>
            <a:pPr algn="l"/>
            <a:r>
              <a:rPr lang="en-GB" b="1">
                <a:latin typeface="Arial" panose="020B0604020202020204" pitchFamily="34" charset="0"/>
                <a:cs typeface="Arial" panose="020B0604020202020204" pitchFamily="34" charset="0"/>
                <a:hlinkClick r:id="rId5"/>
              </a:rPr>
              <a:t>www.headway.org.uk</a:t>
            </a:r>
            <a:endParaRPr lang="en-GB" b="1">
              <a:latin typeface="Arial" panose="020B0604020202020204" pitchFamily="34" charset="0"/>
              <a:cs typeface="Arial" panose="020B0604020202020204" pitchFamily="34" charset="0"/>
            </a:endParaRPr>
          </a:p>
          <a:p>
            <a:pPr algn="l"/>
            <a:r>
              <a:rPr lang="en-GB" b="1">
                <a:latin typeface="Arial" panose="020B0604020202020204" pitchFamily="34" charset="0"/>
                <a:cs typeface="Arial" panose="020B0604020202020204" pitchFamily="34" charset="0"/>
              </a:rPr>
              <a:t>Helpline: 0808 800 2244 / </a:t>
            </a:r>
            <a:r>
              <a:rPr lang="en-GB" b="1">
                <a:latin typeface="Arial" panose="020B0604020202020204" pitchFamily="34" charset="0"/>
                <a:cs typeface="Arial" panose="020B0604020202020204" pitchFamily="34" charset="0"/>
                <a:hlinkClick r:id="rId6"/>
              </a:rPr>
              <a:t>helpline@headway.org.uk</a:t>
            </a:r>
            <a:r>
              <a:rPr lang="en-GB" b="1">
                <a:latin typeface="Arial" panose="020B0604020202020204" pitchFamily="34" charset="0"/>
                <a:cs typeface="Arial" panose="020B0604020202020204" pitchFamily="34" charset="0"/>
              </a:rPr>
              <a:t> </a:t>
            </a:r>
          </a:p>
          <a:p>
            <a:pPr algn="l"/>
            <a:endParaRPr lang="en-GB" b="1">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2" y="3410190"/>
            <a:ext cx="29832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11" name="Picture 10" descr="A black and white logo of a person with their hands to their head">
            <a:extLst>
              <a:ext uri="{FF2B5EF4-FFF2-40B4-BE49-F238E27FC236}">
                <a16:creationId xmlns:a16="http://schemas.microsoft.com/office/drawing/2014/main" id="{5DCC1946-3C5E-A789-2A4E-FB7A90BCE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0892" y="2404686"/>
            <a:ext cx="1243094" cy="882023"/>
          </a:xfrm>
          <a:prstGeom prst="rect">
            <a:avLst/>
          </a:prstGeom>
        </p:spPr>
      </p:pic>
      <p:pic>
        <p:nvPicPr>
          <p:cNvPr id="5" name="Picture 4" descr="A qr code with a white background">
            <a:extLst>
              <a:ext uri="{FF2B5EF4-FFF2-40B4-BE49-F238E27FC236}">
                <a16:creationId xmlns:a16="http://schemas.microsoft.com/office/drawing/2014/main" id="{358B29E6-D220-0F6C-810A-42D86D0F03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6534" y="2571750"/>
            <a:ext cx="1568382" cy="1568382"/>
          </a:xfrm>
          <a:prstGeom prst="rect">
            <a:avLst/>
          </a:prstGeom>
        </p:spPr>
      </p:pic>
    </p:spTree>
    <p:extLst>
      <p:ext uri="{BB962C8B-B14F-4D97-AF65-F5344CB8AC3E}">
        <p14:creationId xmlns:p14="http://schemas.microsoft.com/office/powerpoint/2010/main" val="312224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760D6718-D62D-E947-A567-EC324FE464BE}"/>
              </a:ext>
            </a:extLst>
          </p:cNvPr>
          <p:cNvSpPr>
            <a:spLocks noGrp="1"/>
          </p:cNvSpPr>
          <p:nvPr>
            <p:ph type="ctrTitle"/>
          </p:nvPr>
        </p:nvSpPr>
        <p:spPr>
          <a:xfrm>
            <a:off x="353451" y="2479896"/>
            <a:ext cx="7127316" cy="991054"/>
          </a:xfrm>
        </p:spPr>
        <p:txBody>
          <a:bodyPr vert="horz" wrap="square" lIns="91440" tIns="45720" rIns="91440" bIns="45720" numCol="1" anchor="ctr" anchorCtr="0" compatLnSpc="1">
            <a:prstTxWarp prst="textNoShape">
              <a:avLst/>
            </a:prstTxWarp>
            <a:noAutofit/>
          </a:bodyPr>
          <a:lstStyle/>
          <a:p>
            <a:r>
              <a:rPr lang="en-GB" altLang="en-US" sz="3600" dirty="0"/>
              <a:t>Microsoft AI and Copilot</a:t>
            </a:r>
            <a:br>
              <a:rPr lang="en-GB" altLang="en-US" sz="3600" dirty="0"/>
            </a:br>
            <a:br>
              <a:rPr lang="en-GB" altLang="en-US" sz="3600" dirty="0"/>
            </a:br>
            <a:r>
              <a:rPr lang="en-GB" sz="2400" dirty="0"/>
              <a:t>Michael Vermeersch, Microsoft</a:t>
            </a:r>
            <a:endParaRPr lang="en-GB" altLang="en-US" sz="2400" dirty="0"/>
          </a:p>
        </p:txBody>
      </p:sp>
    </p:spTree>
    <p:custDataLst>
      <p:tags r:id="rId1"/>
    </p:custDataLst>
    <p:extLst>
      <p:ext uri="{BB962C8B-B14F-4D97-AF65-F5344CB8AC3E}">
        <p14:creationId xmlns:p14="http://schemas.microsoft.com/office/powerpoint/2010/main" val="4262656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D7735B-AC9B-55DA-B48B-AF67551002DD}"/>
              </a:ext>
              <a:ext uri="{C183D7F6-B498-43B3-948B-1728B52AA6E4}">
                <adec:decorative xmlns:adec="http://schemas.microsoft.com/office/drawing/2017/decorative" val="1"/>
              </a:ext>
            </a:extLst>
          </p:cNvPr>
          <p:cNvGrpSpPr/>
          <p:nvPr/>
        </p:nvGrpSpPr>
        <p:grpSpPr>
          <a:xfrm>
            <a:off x="0" y="0"/>
            <a:ext cx="9144000" cy="5161360"/>
            <a:chOff x="0" y="-11906"/>
            <a:chExt cx="12192000" cy="6881813"/>
          </a:xfrm>
        </p:grpSpPr>
        <p:sp>
          <p:nvSpPr>
            <p:cNvPr id="2" name="Rectangle 1">
              <a:extLst>
                <a:ext uri="{FF2B5EF4-FFF2-40B4-BE49-F238E27FC236}">
                  <a16:creationId xmlns:a16="http://schemas.microsoft.com/office/drawing/2014/main" id="{679EC24C-7D52-04F1-3EFC-46CFC48BAA43}"/>
                </a:ext>
              </a:extLst>
            </p:cNvPr>
            <p:cNvSpPr/>
            <p:nvPr/>
          </p:nvSpPr>
          <p:spPr bwMode="auto">
            <a:xfrm>
              <a:off x="0" y="-11906"/>
              <a:ext cx="12192000" cy="6881813"/>
            </a:xfrm>
            <a:prstGeom prst="rect">
              <a:avLst/>
            </a:prstGeom>
            <a:gradFill flip="none" rotWithShape="1">
              <a:gsLst>
                <a:gs pos="0">
                  <a:srgbClr val="C5D4DC"/>
                </a:gs>
                <a:gs pos="100000">
                  <a:srgbClr val="8BA8B9"/>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699354" eaLnBrk="1" hangingPunct="1">
                <a:defRPr/>
              </a:pPr>
              <a:endParaRPr lang="en-US" sz="1500" err="1">
                <a:solidFill>
                  <a:srgbClr val="FFFFFF"/>
                </a:solidFill>
                <a:latin typeface="Segoe UI Semibold"/>
                <a:cs typeface="Segoe UI" pitchFamily="34" charset="0"/>
              </a:endParaRPr>
            </a:p>
          </p:txBody>
        </p:sp>
        <p:sp>
          <p:nvSpPr>
            <p:cNvPr id="5" name="Freeform: Shape 4">
              <a:extLst>
                <a:ext uri="{FF2B5EF4-FFF2-40B4-BE49-F238E27FC236}">
                  <a16:creationId xmlns:a16="http://schemas.microsoft.com/office/drawing/2014/main" id="{E2BE3FD3-61D7-BCBE-3254-D62EDF66DB7E}"/>
                </a:ext>
              </a:extLst>
            </p:cNvPr>
            <p:cNvSpPr/>
            <p:nvPr/>
          </p:nvSpPr>
          <p:spPr bwMode="auto">
            <a:xfrm rot="10800000" flipH="1">
              <a:off x="0" y="-7277"/>
              <a:ext cx="10124487" cy="6877183"/>
            </a:xfrm>
            <a:custGeom>
              <a:avLst/>
              <a:gdLst>
                <a:gd name="connsiteX0" fmla="*/ 0 w 10124487"/>
                <a:gd name="connsiteY0" fmla="*/ 6877183 h 6877183"/>
                <a:gd name="connsiteX1" fmla="*/ 9736588 w 10124487"/>
                <a:gd name="connsiteY1" fmla="*/ 6877183 h 6877183"/>
                <a:gd name="connsiteX2" fmla="*/ 9869686 w 10124487"/>
                <a:gd name="connsiteY2" fmla="*/ 6419286 h 6877183"/>
                <a:gd name="connsiteX3" fmla="*/ 10124487 w 10124487"/>
                <a:gd name="connsiteY3" fmla="*/ 4396625 h 6877183"/>
                <a:gd name="connsiteX4" fmla="*/ 8952782 w 10124487"/>
                <a:gd name="connsiteY4" fmla="*/ 199914 h 6877183"/>
                <a:gd name="connsiteX5" fmla="*/ 8824618 w 10124487"/>
                <a:gd name="connsiteY5" fmla="*/ 0 h 6877183"/>
                <a:gd name="connsiteX6" fmla="*/ 0 w 10124487"/>
                <a:gd name="connsiteY6" fmla="*/ 0 h 68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87" h="6877183">
                  <a:moveTo>
                    <a:pt x="0" y="6877183"/>
                  </a:moveTo>
                  <a:lnTo>
                    <a:pt x="9736588" y="6877183"/>
                  </a:lnTo>
                  <a:lnTo>
                    <a:pt x="9869686" y="6419286"/>
                  </a:lnTo>
                  <a:cubicBezTo>
                    <a:pt x="10036022" y="5772790"/>
                    <a:pt x="10124487" y="5095039"/>
                    <a:pt x="10124487" y="4396625"/>
                  </a:cubicBezTo>
                  <a:cubicBezTo>
                    <a:pt x="10124487" y="2860113"/>
                    <a:pt x="9696316" y="1423608"/>
                    <a:pt x="8952782" y="199914"/>
                  </a:cubicBezTo>
                  <a:lnTo>
                    <a:pt x="8824618" y="0"/>
                  </a:lnTo>
                  <a:lnTo>
                    <a:pt x="0" y="0"/>
                  </a:lnTo>
                  <a:close/>
                </a:path>
              </a:pathLst>
            </a:custGeom>
            <a:gradFill flip="none" rotWithShape="1">
              <a:gsLst>
                <a:gs pos="50000">
                  <a:srgbClr val="0E2F43"/>
                </a:gs>
                <a:gs pos="100000">
                  <a:srgbClr val="123F5A"/>
                </a:gs>
                <a:gs pos="0">
                  <a:srgbClr val="091F2C"/>
                </a:gs>
              </a:gsLst>
              <a:lin ang="0" scaled="1"/>
              <a:tileRect/>
            </a:gradFill>
            <a:ln w="9525" cap="flat">
              <a:noFill/>
              <a:prstDash val="solid"/>
              <a:miter/>
            </a:ln>
            <a:effectLst>
              <a:outerShdw blurRad="355600" dist="203200" dir="21240000" algn="ctr" rotWithShape="0">
                <a:srgbClr val="376769">
                  <a:alpha val="5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1350" err="1">
                <a:solidFill>
                  <a:srgbClr val="000000"/>
                </a:solidFill>
                <a:latin typeface="Segoe UI"/>
              </a:endParaRPr>
            </a:p>
          </p:txBody>
        </p:sp>
        <p:pic>
          <p:nvPicPr>
            <p:cNvPr id="38" name="Picture 37">
              <a:extLst>
                <a:ext uri="{FF2B5EF4-FFF2-40B4-BE49-F238E27FC236}">
                  <a16:creationId xmlns:a16="http://schemas.microsoft.com/office/drawing/2014/main" id="{CFDD3455-951F-A0FC-6063-5BE359E042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31409" t="34413" r="22500" b="19386"/>
            <a:stretch>
              <a:fillRect/>
            </a:stretch>
          </p:blipFill>
          <p:spPr>
            <a:xfrm>
              <a:off x="6116490" y="4839310"/>
              <a:ext cx="1793768" cy="1793768"/>
            </a:xfrm>
            <a:custGeom>
              <a:avLst/>
              <a:gdLst>
                <a:gd name="connsiteX0" fmla="*/ 1044615 w 2089230"/>
                <a:gd name="connsiteY0" fmla="*/ 0 h 2089230"/>
                <a:gd name="connsiteX1" fmla="*/ 2089230 w 2089230"/>
                <a:gd name="connsiteY1" fmla="*/ 1044615 h 2089230"/>
                <a:gd name="connsiteX2" fmla="*/ 1044615 w 2089230"/>
                <a:gd name="connsiteY2" fmla="*/ 2089230 h 2089230"/>
                <a:gd name="connsiteX3" fmla="*/ 0 w 2089230"/>
                <a:gd name="connsiteY3" fmla="*/ 1044615 h 2089230"/>
                <a:gd name="connsiteX4" fmla="*/ 1044615 w 2089230"/>
                <a:gd name="connsiteY4" fmla="*/ 0 h 208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230" h="2089230">
                  <a:moveTo>
                    <a:pt x="1044615" y="0"/>
                  </a:moveTo>
                  <a:cubicBezTo>
                    <a:pt x="1621540" y="0"/>
                    <a:pt x="2089230" y="467690"/>
                    <a:pt x="2089230" y="1044615"/>
                  </a:cubicBezTo>
                  <a:cubicBezTo>
                    <a:pt x="2089230" y="1621540"/>
                    <a:pt x="1621540" y="2089230"/>
                    <a:pt x="1044615" y="2089230"/>
                  </a:cubicBezTo>
                  <a:cubicBezTo>
                    <a:pt x="467690" y="2089230"/>
                    <a:pt x="0" y="1621540"/>
                    <a:pt x="0" y="1044615"/>
                  </a:cubicBezTo>
                  <a:cubicBezTo>
                    <a:pt x="0" y="467690"/>
                    <a:pt x="467690" y="0"/>
                    <a:pt x="1044615" y="0"/>
                  </a:cubicBezTo>
                  <a:close/>
                </a:path>
              </a:pathLst>
            </a:custGeom>
          </p:spPr>
        </p:pic>
        <p:pic>
          <p:nvPicPr>
            <p:cNvPr id="39" name="Picture 38">
              <a:extLst>
                <a:ext uri="{FF2B5EF4-FFF2-40B4-BE49-F238E27FC236}">
                  <a16:creationId xmlns:a16="http://schemas.microsoft.com/office/drawing/2014/main" id="{ED09433F-F720-98C1-D758-E06013CAF25A}"/>
                </a:ext>
              </a:extLst>
            </p:cNvPr>
            <p:cNvPicPr>
              <a:picLocks noChangeAspect="1"/>
            </p:cNvPicPr>
            <p:nvPr/>
          </p:nvPicPr>
          <p:blipFill>
            <a:blip r:embed="rId5">
              <a:extLst>
                <a:ext uri="{28A0092B-C50C-407E-A947-70E740481C1C}">
                  <a14:useLocalDpi xmlns:a14="http://schemas.microsoft.com/office/drawing/2010/main" val="0"/>
                </a:ext>
              </a:extLst>
            </a:blip>
            <a:srcRect l="32248" t="31733" r="24584" b="24995"/>
            <a:stretch>
              <a:fillRect/>
            </a:stretch>
          </p:blipFill>
          <p:spPr>
            <a:xfrm>
              <a:off x="8168152" y="151476"/>
              <a:ext cx="1912830" cy="1912830"/>
            </a:xfrm>
            <a:custGeom>
              <a:avLst/>
              <a:gdLst>
                <a:gd name="connsiteX0" fmla="*/ 1113952 w 2227904"/>
                <a:gd name="connsiteY0" fmla="*/ 0 h 2227904"/>
                <a:gd name="connsiteX1" fmla="*/ 2227904 w 2227904"/>
                <a:gd name="connsiteY1" fmla="*/ 1113952 h 2227904"/>
                <a:gd name="connsiteX2" fmla="*/ 1113952 w 2227904"/>
                <a:gd name="connsiteY2" fmla="*/ 2227904 h 2227904"/>
                <a:gd name="connsiteX3" fmla="*/ 0 w 2227904"/>
                <a:gd name="connsiteY3" fmla="*/ 1113952 h 2227904"/>
                <a:gd name="connsiteX4" fmla="*/ 1113952 w 2227904"/>
                <a:gd name="connsiteY4" fmla="*/ 0 h 22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904" h="2227904">
                  <a:moveTo>
                    <a:pt x="1113952" y="0"/>
                  </a:moveTo>
                  <a:cubicBezTo>
                    <a:pt x="1729171" y="0"/>
                    <a:pt x="2227904" y="498733"/>
                    <a:pt x="2227904" y="1113952"/>
                  </a:cubicBezTo>
                  <a:cubicBezTo>
                    <a:pt x="2227904" y="1729171"/>
                    <a:pt x="1729171" y="2227904"/>
                    <a:pt x="1113952" y="2227904"/>
                  </a:cubicBezTo>
                  <a:cubicBezTo>
                    <a:pt x="498733" y="2227904"/>
                    <a:pt x="0" y="1729171"/>
                    <a:pt x="0" y="1113952"/>
                  </a:cubicBezTo>
                  <a:cubicBezTo>
                    <a:pt x="0" y="498733"/>
                    <a:pt x="498733" y="0"/>
                    <a:pt x="1113952" y="0"/>
                  </a:cubicBezTo>
                  <a:close/>
                </a:path>
              </a:pathLst>
            </a:custGeom>
          </p:spPr>
        </p:pic>
        <p:pic>
          <p:nvPicPr>
            <p:cNvPr id="40" name="Picture 39">
              <a:extLst>
                <a:ext uri="{FF2B5EF4-FFF2-40B4-BE49-F238E27FC236}">
                  <a16:creationId xmlns:a16="http://schemas.microsoft.com/office/drawing/2014/main" id="{D605092B-E0CE-07FD-FB04-9F5566CCFE4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l="23501" t="28547" r="17998" b="12812"/>
            <a:stretch>
              <a:fillRect/>
            </a:stretch>
          </p:blipFill>
          <p:spPr>
            <a:xfrm>
              <a:off x="6354764" y="1360885"/>
              <a:ext cx="2769803" cy="2769803"/>
            </a:xfrm>
            <a:custGeom>
              <a:avLst/>
              <a:gdLst>
                <a:gd name="connsiteX0" fmla="*/ 1613017 w 3226034"/>
                <a:gd name="connsiteY0" fmla="*/ 0 h 3226034"/>
                <a:gd name="connsiteX1" fmla="*/ 3226034 w 3226034"/>
                <a:gd name="connsiteY1" fmla="*/ 1613017 h 3226034"/>
                <a:gd name="connsiteX2" fmla="*/ 1613017 w 3226034"/>
                <a:gd name="connsiteY2" fmla="*/ 3226034 h 3226034"/>
                <a:gd name="connsiteX3" fmla="*/ 0 w 3226034"/>
                <a:gd name="connsiteY3" fmla="*/ 1613017 h 3226034"/>
                <a:gd name="connsiteX4" fmla="*/ 1613017 w 3226034"/>
                <a:gd name="connsiteY4" fmla="*/ 0 h 322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6034" h="3226034">
                  <a:moveTo>
                    <a:pt x="1613017" y="0"/>
                  </a:moveTo>
                  <a:cubicBezTo>
                    <a:pt x="2503862" y="0"/>
                    <a:pt x="3226034" y="722172"/>
                    <a:pt x="3226034" y="1613017"/>
                  </a:cubicBezTo>
                  <a:cubicBezTo>
                    <a:pt x="3226034" y="2503862"/>
                    <a:pt x="2503862" y="3226034"/>
                    <a:pt x="1613017" y="3226034"/>
                  </a:cubicBezTo>
                  <a:cubicBezTo>
                    <a:pt x="722172" y="3226034"/>
                    <a:pt x="0" y="2503862"/>
                    <a:pt x="0" y="1613017"/>
                  </a:cubicBezTo>
                  <a:cubicBezTo>
                    <a:pt x="0" y="722172"/>
                    <a:pt x="722172" y="0"/>
                    <a:pt x="1613017" y="0"/>
                  </a:cubicBezTo>
                  <a:close/>
                </a:path>
              </a:pathLst>
            </a:custGeom>
          </p:spPr>
        </p:pic>
        <p:pic>
          <p:nvPicPr>
            <p:cNvPr id="41" name="Picture 40">
              <a:extLst>
                <a:ext uri="{FF2B5EF4-FFF2-40B4-BE49-F238E27FC236}">
                  <a16:creationId xmlns:a16="http://schemas.microsoft.com/office/drawing/2014/main" id="{4FAACF6D-757C-B5A8-2D0C-F784F8CE6C1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28051" t="38180" r="28052" b="17818"/>
            <a:stretch>
              <a:fillRect/>
            </a:stretch>
          </p:blipFill>
          <p:spPr>
            <a:xfrm>
              <a:off x="9793046" y="3468710"/>
              <a:ext cx="1999996" cy="1999997"/>
            </a:xfrm>
            <a:custGeom>
              <a:avLst/>
              <a:gdLst>
                <a:gd name="connsiteX0" fmla="*/ 1164714 w 2329428"/>
                <a:gd name="connsiteY0" fmla="*/ 0 h 2329428"/>
                <a:gd name="connsiteX1" fmla="*/ 2329428 w 2329428"/>
                <a:gd name="connsiteY1" fmla="*/ 1164714 h 2329428"/>
                <a:gd name="connsiteX2" fmla="*/ 1164714 w 2329428"/>
                <a:gd name="connsiteY2" fmla="*/ 2329428 h 2329428"/>
                <a:gd name="connsiteX3" fmla="*/ 0 w 2329428"/>
                <a:gd name="connsiteY3" fmla="*/ 1164714 h 2329428"/>
                <a:gd name="connsiteX4" fmla="*/ 1164714 w 2329428"/>
                <a:gd name="connsiteY4" fmla="*/ 0 h 232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428" h="2329428">
                  <a:moveTo>
                    <a:pt x="1164714" y="0"/>
                  </a:moveTo>
                  <a:cubicBezTo>
                    <a:pt x="1807968" y="0"/>
                    <a:pt x="2329428" y="521460"/>
                    <a:pt x="2329428" y="1164714"/>
                  </a:cubicBezTo>
                  <a:cubicBezTo>
                    <a:pt x="2329428" y="1807968"/>
                    <a:pt x="1807968" y="2329428"/>
                    <a:pt x="1164714" y="2329428"/>
                  </a:cubicBezTo>
                  <a:cubicBezTo>
                    <a:pt x="521460" y="2329428"/>
                    <a:pt x="0" y="1807968"/>
                    <a:pt x="0" y="1164714"/>
                  </a:cubicBezTo>
                  <a:cubicBezTo>
                    <a:pt x="0" y="521460"/>
                    <a:pt x="521460" y="0"/>
                    <a:pt x="1164714" y="0"/>
                  </a:cubicBezTo>
                  <a:close/>
                </a:path>
              </a:pathLst>
            </a:custGeom>
          </p:spPr>
        </p:pic>
      </p:grpSp>
      <p:sp>
        <p:nvSpPr>
          <p:cNvPr id="3" name="Title 2">
            <a:extLst>
              <a:ext uri="{FF2B5EF4-FFF2-40B4-BE49-F238E27FC236}">
                <a16:creationId xmlns:a16="http://schemas.microsoft.com/office/drawing/2014/main" id="{6E6718D7-3AB8-9CDE-3C13-6FEE2BB79E8A}"/>
              </a:ext>
            </a:extLst>
          </p:cNvPr>
          <p:cNvSpPr>
            <a:spLocks noGrp="1"/>
          </p:cNvSpPr>
          <p:nvPr>
            <p:ph type="title"/>
          </p:nvPr>
        </p:nvSpPr>
        <p:spPr>
          <a:xfrm>
            <a:off x="438150" y="1403838"/>
            <a:ext cx="3320466" cy="1246495"/>
          </a:xfrm>
        </p:spPr>
        <p:txBody>
          <a:bodyPr/>
          <a:lstStyle/>
          <a:p>
            <a:r>
              <a:rPr lang="en-US" dirty="0"/>
              <a:t>Bridging the disability employment gap with AI and Copilot </a:t>
            </a:r>
          </a:p>
        </p:txBody>
      </p:sp>
      <p:pic>
        <p:nvPicPr>
          <p:cNvPr id="46" name="MS logo white - EMF" descr="Microsoft logo white text version">
            <a:extLst>
              <a:ext uri="{FF2B5EF4-FFF2-40B4-BE49-F238E27FC236}">
                <a16:creationId xmlns:a16="http://schemas.microsoft.com/office/drawing/2014/main" id="{A85DAB7D-0EC2-D637-7C70-B356BBF6461A}"/>
              </a:ext>
            </a:extLst>
          </p:cNvPr>
          <p:cNvPicPr>
            <a:picLocks noChangeAspect="1"/>
          </p:cNvPicPr>
          <p:nvPr/>
        </p:nvPicPr>
        <p:blipFill>
          <a:blip r:embed="rId8"/>
          <a:stretch>
            <a:fillRect/>
          </a:stretch>
        </p:blipFill>
        <p:spPr bwMode="black">
          <a:xfrm>
            <a:off x="438150" y="439341"/>
            <a:ext cx="1024684" cy="219456"/>
          </a:xfrm>
          <a:prstGeom prst="rect">
            <a:avLst/>
          </a:prstGeom>
        </p:spPr>
      </p:pic>
      <p:sp>
        <p:nvSpPr>
          <p:cNvPr id="4" name="Text Placeholder 3">
            <a:extLst>
              <a:ext uri="{FF2B5EF4-FFF2-40B4-BE49-F238E27FC236}">
                <a16:creationId xmlns:a16="http://schemas.microsoft.com/office/drawing/2014/main" id="{93691DAF-F53C-9FBC-6FD4-B0A9FF2000A4}"/>
              </a:ext>
            </a:extLst>
          </p:cNvPr>
          <p:cNvSpPr>
            <a:spLocks noGrp="1"/>
          </p:cNvSpPr>
          <p:nvPr>
            <p:ph type="body" sz="quarter" idx="12"/>
          </p:nvPr>
        </p:nvSpPr>
        <p:spPr>
          <a:xfrm>
            <a:off x="438150" y="2971800"/>
            <a:ext cx="3320466" cy="692497"/>
          </a:xfrm>
        </p:spPr>
        <p:txBody>
          <a:bodyPr/>
          <a:lstStyle/>
          <a:p>
            <a:r>
              <a:rPr lang="en-US" sz="1500" dirty="0"/>
              <a:t>Michael Vermeersch</a:t>
            </a:r>
          </a:p>
          <a:p>
            <a:r>
              <a:rPr lang="en-US" sz="1500" dirty="0"/>
              <a:t>Accessibility Go To Market Manager</a:t>
            </a:r>
          </a:p>
          <a:p>
            <a:r>
              <a:rPr lang="en-US" sz="1500" dirty="0"/>
              <a:t>April 2024</a:t>
            </a:r>
          </a:p>
        </p:txBody>
      </p:sp>
      <p:pic>
        <p:nvPicPr>
          <p:cNvPr id="44" name="Picture 43" descr="A group of people sitting at a table&#10;&#10;">
            <a:extLst>
              <a:ext uri="{FF2B5EF4-FFF2-40B4-BE49-F238E27FC236}">
                <a16:creationId xmlns:a16="http://schemas.microsoft.com/office/drawing/2014/main" id="{F1E002A4-5175-21CC-9F5C-CB6EE44F0AC6}"/>
              </a:ext>
            </a:extLst>
          </p:cNvPr>
          <p:cNvPicPr>
            <a:picLocks/>
          </p:cNvPicPr>
          <p:nvPr/>
        </p:nvPicPr>
        <p:blipFill>
          <a:blip r:embed="rId9"/>
          <a:srcRect l="23633" r="23633"/>
          <a:stretch/>
        </p:blipFill>
        <p:spPr>
          <a:xfrm>
            <a:off x="4398449" y="625588"/>
            <a:ext cx="1711848" cy="1711848"/>
          </a:xfrm>
          <a:custGeom>
            <a:avLst/>
            <a:gdLst>
              <a:gd name="connsiteX0" fmla="*/ 2078623 w 4157246"/>
              <a:gd name="connsiteY0" fmla="*/ 0 h 4157246"/>
              <a:gd name="connsiteX1" fmla="*/ 4157246 w 4157246"/>
              <a:gd name="connsiteY1" fmla="*/ 2078623 h 4157246"/>
              <a:gd name="connsiteX2" fmla="*/ 2078623 w 4157246"/>
              <a:gd name="connsiteY2" fmla="*/ 4157246 h 4157246"/>
              <a:gd name="connsiteX3" fmla="*/ 0 w 4157246"/>
              <a:gd name="connsiteY3" fmla="*/ 2078623 h 4157246"/>
              <a:gd name="connsiteX4" fmla="*/ 2078623 w 4157246"/>
              <a:gd name="connsiteY4" fmla="*/ 0 h 415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7246" h="4157246">
                <a:moveTo>
                  <a:pt x="2078623" y="0"/>
                </a:moveTo>
                <a:cubicBezTo>
                  <a:pt x="3226615" y="0"/>
                  <a:pt x="4157246" y="930631"/>
                  <a:pt x="4157246" y="2078623"/>
                </a:cubicBezTo>
                <a:cubicBezTo>
                  <a:pt x="4157246" y="3226615"/>
                  <a:pt x="3226615" y="4157246"/>
                  <a:pt x="2078623" y="4157246"/>
                </a:cubicBezTo>
                <a:cubicBezTo>
                  <a:pt x="930631" y="4157246"/>
                  <a:pt x="0" y="3226615"/>
                  <a:pt x="0" y="2078623"/>
                </a:cubicBezTo>
                <a:cubicBezTo>
                  <a:pt x="0" y="930631"/>
                  <a:pt x="930631" y="0"/>
                  <a:pt x="2078623" y="0"/>
                </a:cubicBezTo>
                <a:close/>
              </a:path>
            </a:pathLst>
          </a:custGeom>
        </p:spPr>
      </p:pic>
      <p:pic>
        <p:nvPicPr>
          <p:cNvPr id="43" name="Picture 42" descr="Two kids looking at the monitor screen of a laptop">
            <a:extLst>
              <a:ext uri="{FF2B5EF4-FFF2-40B4-BE49-F238E27FC236}">
                <a16:creationId xmlns:a16="http://schemas.microsoft.com/office/drawing/2014/main" id="{17B5DD3D-B6C6-642D-2508-199B92D14233}"/>
              </a:ext>
            </a:extLst>
          </p:cNvPr>
          <p:cNvPicPr>
            <a:picLocks noChangeAspect="1"/>
          </p:cNvPicPr>
          <p:nvPr/>
        </p:nvPicPr>
        <p:blipFill rotWithShape="1">
          <a:blip r:embed="rId10"/>
          <a:srcRect l="20148" t="2528" r="16129" b="1891"/>
          <a:stretch/>
        </p:blipFill>
        <p:spPr>
          <a:xfrm>
            <a:off x="6500207" y="601658"/>
            <a:ext cx="1789536" cy="1789536"/>
          </a:xfrm>
          <a:custGeom>
            <a:avLst/>
            <a:gdLst>
              <a:gd name="connsiteX0" fmla="*/ 2078623 w 4157246"/>
              <a:gd name="connsiteY0" fmla="*/ 0 h 4157246"/>
              <a:gd name="connsiteX1" fmla="*/ 4157246 w 4157246"/>
              <a:gd name="connsiteY1" fmla="*/ 2078623 h 4157246"/>
              <a:gd name="connsiteX2" fmla="*/ 2078623 w 4157246"/>
              <a:gd name="connsiteY2" fmla="*/ 4157246 h 4157246"/>
              <a:gd name="connsiteX3" fmla="*/ 0 w 4157246"/>
              <a:gd name="connsiteY3" fmla="*/ 2078623 h 4157246"/>
              <a:gd name="connsiteX4" fmla="*/ 2078623 w 4157246"/>
              <a:gd name="connsiteY4" fmla="*/ 0 h 415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7246" h="4157246">
                <a:moveTo>
                  <a:pt x="2078623" y="0"/>
                </a:moveTo>
                <a:cubicBezTo>
                  <a:pt x="3226615" y="0"/>
                  <a:pt x="4157246" y="930631"/>
                  <a:pt x="4157246" y="2078623"/>
                </a:cubicBezTo>
                <a:cubicBezTo>
                  <a:pt x="4157246" y="3226615"/>
                  <a:pt x="3226615" y="4157246"/>
                  <a:pt x="2078623" y="4157246"/>
                </a:cubicBezTo>
                <a:cubicBezTo>
                  <a:pt x="930631" y="4157246"/>
                  <a:pt x="0" y="3226615"/>
                  <a:pt x="0" y="2078623"/>
                </a:cubicBezTo>
                <a:cubicBezTo>
                  <a:pt x="0" y="930631"/>
                  <a:pt x="930631" y="0"/>
                  <a:pt x="2078623" y="0"/>
                </a:cubicBezTo>
                <a:close/>
              </a:path>
            </a:pathLst>
          </a:custGeom>
        </p:spPr>
      </p:pic>
      <p:pic>
        <p:nvPicPr>
          <p:cNvPr id="45" name="Picture 44" descr="A person holding a phone near his ears">
            <a:extLst>
              <a:ext uri="{FF2B5EF4-FFF2-40B4-BE49-F238E27FC236}">
                <a16:creationId xmlns:a16="http://schemas.microsoft.com/office/drawing/2014/main" id="{C22DBC37-323D-05D7-3E9B-F817556D8927}"/>
              </a:ext>
            </a:extLst>
          </p:cNvPr>
          <p:cNvPicPr>
            <a:picLocks noChangeAspect="1"/>
          </p:cNvPicPr>
          <p:nvPr/>
        </p:nvPicPr>
        <p:blipFill rotWithShape="1">
          <a:blip r:embed="rId11"/>
          <a:srcRect l="19829" t="673" r="15258" b="1955"/>
          <a:stretch/>
        </p:blipFill>
        <p:spPr>
          <a:xfrm>
            <a:off x="3503434" y="2326551"/>
            <a:ext cx="2332535" cy="2332535"/>
          </a:xfrm>
          <a:custGeom>
            <a:avLst/>
            <a:gdLst>
              <a:gd name="connsiteX0" fmla="*/ 2078623 w 4157246"/>
              <a:gd name="connsiteY0" fmla="*/ 0 h 4157246"/>
              <a:gd name="connsiteX1" fmla="*/ 4157246 w 4157246"/>
              <a:gd name="connsiteY1" fmla="*/ 2078623 h 4157246"/>
              <a:gd name="connsiteX2" fmla="*/ 2078623 w 4157246"/>
              <a:gd name="connsiteY2" fmla="*/ 4157246 h 4157246"/>
              <a:gd name="connsiteX3" fmla="*/ 0 w 4157246"/>
              <a:gd name="connsiteY3" fmla="*/ 2078623 h 4157246"/>
              <a:gd name="connsiteX4" fmla="*/ 2078623 w 4157246"/>
              <a:gd name="connsiteY4" fmla="*/ 0 h 415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7246" h="4157246">
                <a:moveTo>
                  <a:pt x="2078623" y="0"/>
                </a:moveTo>
                <a:cubicBezTo>
                  <a:pt x="3226615" y="0"/>
                  <a:pt x="4157246" y="930631"/>
                  <a:pt x="4157246" y="2078623"/>
                </a:cubicBezTo>
                <a:cubicBezTo>
                  <a:pt x="4157246" y="3226615"/>
                  <a:pt x="3226615" y="4157246"/>
                  <a:pt x="2078623" y="4157246"/>
                </a:cubicBezTo>
                <a:cubicBezTo>
                  <a:pt x="930631" y="4157246"/>
                  <a:pt x="0" y="3226615"/>
                  <a:pt x="0" y="2078623"/>
                </a:cubicBezTo>
                <a:cubicBezTo>
                  <a:pt x="0" y="930631"/>
                  <a:pt x="930631" y="0"/>
                  <a:pt x="2078623" y="0"/>
                </a:cubicBezTo>
                <a:close/>
              </a:path>
            </a:pathLst>
          </a:custGeom>
        </p:spPr>
      </p:pic>
      <p:pic>
        <p:nvPicPr>
          <p:cNvPr id="42" name="Picture 41" descr="A person working on her laptop at a desk">
            <a:extLst>
              <a:ext uri="{FF2B5EF4-FFF2-40B4-BE49-F238E27FC236}">
                <a16:creationId xmlns:a16="http://schemas.microsoft.com/office/drawing/2014/main" id="{A85053F2-8FFC-87A5-1955-F29A5D348529}"/>
              </a:ext>
            </a:extLst>
          </p:cNvPr>
          <p:cNvPicPr>
            <a:picLocks noChangeAspect="1"/>
          </p:cNvPicPr>
          <p:nvPr/>
        </p:nvPicPr>
        <p:blipFill rotWithShape="1">
          <a:blip r:embed="rId12">
            <a:alphaModFix/>
          </a:blip>
          <a:srcRect l="30609" t="966" r="15114" b="2396"/>
          <a:stretch/>
        </p:blipFill>
        <p:spPr>
          <a:xfrm>
            <a:off x="6084787" y="2564605"/>
            <a:ext cx="2292110" cy="2292110"/>
          </a:xfrm>
          <a:custGeom>
            <a:avLst/>
            <a:gdLst>
              <a:gd name="connsiteX0" fmla="*/ 2078623 w 4157246"/>
              <a:gd name="connsiteY0" fmla="*/ 0 h 4157246"/>
              <a:gd name="connsiteX1" fmla="*/ 4157246 w 4157246"/>
              <a:gd name="connsiteY1" fmla="*/ 2078623 h 4157246"/>
              <a:gd name="connsiteX2" fmla="*/ 2078623 w 4157246"/>
              <a:gd name="connsiteY2" fmla="*/ 4157246 h 4157246"/>
              <a:gd name="connsiteX3" fmla="*/ 0 w 4157246"/>
              <a:gd name="connsiteY3" fmla="*/ 2078623 h 4157246"/>
              <a:gd name="connsiteX4" fmla="*/ 2078623 w 4157246"/>
              <a:gd name="connsiteY4" fmla="*/ 0 h 415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7246" h="4157246">
                <a:moveTo>
                  <a:pt x="2078623" y="0"/>
                </a:moveTo>
                <a:cubicBezTo>
                  <a:pt x="3226615" y="0"/>
                  <a:pt x="4157246" y="930631"/>
                  <a:pt x="4157246" y="2078623"/>
                </a:cubicBezTo>
                <a:cubicBezTo>
                  <a:pt x="4157246" y="3226615"/>
                  <a:pt x="3226615" y="4157246"/>
                  <a:pt x="2078623" y="4157246"/>
                </a:cubicBezTo>
                <a:cubicBezTo>
                  <a:pt x="930631" y="4157246"/>
                  <a:pt x="0" y="3226615"/>
                  <a:pt x="0" y="2078623"/>
                </a:cubicBezTo>
                <a:cubicBezTo>
                  <a:pt x="0" y="930631"/>
                  <a:pt x="930631" y="0"/>
                  <a:pt x="2078623" y="0"/>
                </a:cubicBezTo>
                <a:close/>
              </a:path>
            </a:pathLst>
          </a:custGeom>
        </p:spPr>
      </p:pic>
    </p:spTree>
    <p:custDataLst>
      <p:tags r:id="rId1"/>
    </p:custDataLst>
    <p:extLst>
      <p:ext uri="{BB962C8B-B14F-4D97-AF65-F5344CB8AC3E}">
        <p14:creationId xmlns:p14="http://schemas.microsoft.com/office/powerpoint/2010/main" val="289288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297285-DB9C-5FCE-4956-6214EE66AB07}"/>
              </a:ext>
              <a:ext uri="{C183D7F6-B498-43B3-948B-1728B52AA6E4}">
                <adec:decorative xmlns:adec="http://schemas.microsoft.com/office/drawing/2017/decorative" val="1"/>
              </a:ext>
            </a:extLst>
          </p:cNvPr>
          <p:cNvSpPr/>
          <p:nvPr/>
        </p:nvSpPr>
        <p:spPr bwMode="auto">
          <a:xfrm>
            <a:off x="0" y="-8929"/>
            <a:ext cx="9144000" cy="5161360"/>
          </a:xfrm>
          <a:prstGeom prst="rect">
            <a:avLst/>
          </a:prstGeom>
          <a:solidFill>
            <a:srgbClr val="FAD975">
              <a:alpha val="15000"/>
            </a:srgbClr>
          </a:solidFill>
          <a:ln w="9442" cap="flat">
            <a:noFill/>
            <a:prstDash val="solid"/>
            <a:miter/>
          </a:ln>
        </p:spPr>
        <p:txBody>
          <a:bodyPr rtlCol="0" anchor="ctr"/>
          <a:lstStyle/>
          <a:p>
            <a:pPr defTabSz="685800" eaLnBrk="1" fontAlgn="auto" hangingPunct="1">
              <a:spcBef>
                <a:spcPts val="0"/>
              </a:spcBef>
              <a:spcAft>
                <a:spcPts val="0"/>
              </a:spcAft>
              <a:defRPr/>
            </a:pPr>
            <a:endParaRPr lang="en-US" sz="1350">
              <a:solidFill>
                <a:srgbClr val="000000"/>
              </a:solidFill>
              <a:latin typeface="Segoe UI"/>
            </a:endParaRPr>
          </a:p>
        </p:txBody>
      </p:sp>
      <p:sp>
        <p:nvSpPr>
          <p:cNvPr id="12" name="Freeform: Shape 11">
            <a:extLst>
              <a:ext uri="{FF2B5EF4-FFF2-40B4-BE49-F238E27FC236}">
                <a16:creationId xmlns:a16="http://schemas.microsoft.com/office/drawing/2014/main" id="{511B04F0-4CB1-7B3C-0FB6-619D41B2B3B4}"/>
              </a:ext>
              <a:ext uri="{C183D7F6-B498-43B3-948B-1728B52AA6E4}">
                <adec:decorative xmlns:adec="http://schemas.microsoft.com/office/drawing/2017/decorative" val="1"/>
              </a:ext>
            </a:extLst>
          </p:cNvPr>
          <p:cNvSpPr/>
          <p:nvPr/>
        </p:nvSpPr>
        <p:spPr bwMode="auto">
          <a:xfrm rot="10800000" flipH="1">
            <a:off x="0" y="-782284"/>
            <a:ext cx="8185355" cy="5161360"/>
          </a:xfrm>
          <a:custGeom>
            <a:avLst/>
            <a:gdLst>
              <a:gd name="connsiteX0" fmla="*/ 0 w 10913807"/>
              <a:gd name="connsiteY0" fmla="*/ 0 h 6881813"/>
              <a:gd name="connsiteX1" fmla="*/ 9845513 w 10913807"/>
              <a:gd name="connsiteY1" fmla="*/ 0 h 6881813"/>
              <a:gd name="connsiteX2" fmla="*/ 9950844 w 10913807"/>
              <a:gd name="connsiteY2" fmla="*/ 164299 h 6881813"/>
              <a:gd name="connsiteX3" fmla="*/ 10913807 w 10913807"/>
              <a:gd name="connsiteY3" fmla="*/ 3613356 h 6881813"/>
              <a:gd name="connsiteX4" fmla="*/ 10111004 w 10913807"/>
              <a:gd name="connsiteY4" fmla="*/ 6783867 h 6881813"/>
              <a:gd name="connsiteX5" fmla="*/ 10054686 w 10913807"/>
              <a:gd name="connsiteY5" fmla="*/ 6881813 h 6881813"/>
              <a:gd name="connsiteX6" fmla="*/ 0 w 10913807"/>
              <a:gd name="connsiteY6" fmla="*/ 6881813 h 6881813"/>
              <a:gd name="connsiteX7" fmla="*/ 0 w 10913807"/>
              <a:gd name="connsiteY7" fmla="*/ 0 h 68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6881813">
                <a:moveTo>
                  <a:pt x="0" y="0"/>
                </a:moveTo>
                <a:lnTo>
                  <a:pt x="9845513" y="0"/>
                </a:lnTo>
                <a:lnTo>
                  <a:pt x="9950844" y="164299"/>
                </a:lnTo>
                <a:cubicBezTo>
                  <a:pt x="10561916" y="1169989"/>
                  <a:pt x="10913807" y="2350578"/>
                  <a:pt x="10913807" y="3613356"/>
                </a:cubicBezTo>
                <a:cubicBezTo>
                  <a:pt x="10913807" y="4761336"/>
                  <a:pt x="10622988" y="5841391"/>
                  <a:pt x="10111004" y="6783867"/>
                </a:cubicBezTo>
                <a:lnTo>
                  <a:pt x="10054686" y="6881813"/>
                </a:lnTo>
                <a:lnTo>
                  <a:pt x="0" y="6881813"/>
                </a:lnTo>
                <a:lnTo>
                  <a:pt x="0" y="0"/>
                </a:lnTo>
                <a:close/>
              </a:path>
            </a:pathLst>
          </a:custGeom>
          <a:gradFill flip="none" rotWithShape="1">
            <a:gsLst>
              <a:gs pos="31000">
                <a:srgbClr val="FFB900">
                  <a:alpha val="69000"/>
                </a:srgbClr>
              </a:gs>
              <a:gs pos="100000">
                <a:srgbClr val="FFB900"/>
              </a:gs>
            </a:gsLst>
            <a:lin ang="5400000" scaled="1"/>
            <a:tileRect/>
          </a:gradFill>
          <a:ln w="9525" cap="flat">
            <a:noFill/>
            <a:prstDash val="solid"/>
            <a:miter/>
          </a:ln>
          <a:effectLst>
            <a:outerShdw blurRad="355600" dist="203200" dir="21540000" algn="ctr" rotWithShape="0">
              <a:srgbClr val="FFB900">
                <a:alpha val="24000"/>
              </a:srgbClr>
            </a:outerShdw>
          </a:effectLst>
        </p:spPr>
        <p:txBody>
          <a:bodyPr rtlCol="0" anchor="ctr"/>
          <a:lstStyle/>
          <a:p>
            <a:pPr defTabSz="685800" eaLnBrk="1" fontAlgn="auto" hangingPunct="1">
              <a:spcBef>
                <a:spcPts val="0"/>
              </a:spcBef>
              <a:spcAft>
                <a:spcPts val="0"/>
              </a:spcAft>
              <a:defRPr/>
            </a:pPr>
            <a:r>
              <a:rPr lang="en-US" sz="1350">
                <a:solidFill>
                  <a:srgbClr val="000000"/>
                </a:solidFill>
                <a:latin typeface="Segoe UI"/>
              </a:rPr>
              <a:t>AAA</a:t>
            </a:r>
          </a:p>
        </p:txBody>
      </p:sp>
      <p:pic>
        <p:nvPicPr>
          <p:cNvPr id="13" name="Graphic 12">
            <a:extLst>
              <a:ext uri="{FF2B5EF4-FFF2-40B4-BE49-F238E27FC236}">
                <a16:creationId xmlns:a16="http://schemas.microsoft.com/office/drawing/2014/main" id="{39244940-0F5E-3A45-53A5-F8487746D550}"/>
              </a:ext>
              <a:ext uri="{C183D7F6-B498-43B3-948B-1728B52AA6E4}">
                <adec:decorative xmlns:adec="http://schemas.microsoft.com/office/drawing/2017/decorative" val="1"/>
              </a:ext>
            </a:extLst>
          </p:cNvPr>
          <p:cNvPicPr>
            <a:picLocks noChangeAspect="1"/>
          </p:cNvPicPr>
          <p:nvPr/>
        </p:nvPicPr>
        <p:blipFill rotWithShape="1">
          <a:blip r:embed="rId4">
            <a:alphaModFix amt="55000"/>
            <a:extLst>
              <a:ext uri="{96DAC541-7B7A-43D3-8B79-37D633B846F1}">
                <asvg:svgBlip xmlns:asvg="http://schemas.microsoft.com/office/drawing/2016/SVG/main" r:embed="rId5"/>
              </a:ext>
            </a:extLst>
          </a:blip>
          <a:srcRect l="26954" t="6072" r="29687" b="5874"/>
          <a:stretch/>
        </p:blipFill>
        <p:spPr>
          <a:xfrm>
            <a:off x="6142732" y="483507"/>
            <a:ext cx="1689104" cy="1689104"/>
          </a:xfrm>
          <a:custGeom>
            <a:avLst/>
            <a:gdLst>
              <a:gd name="connsiteX0" fmla="*/ 176213 w 352426"/>
              <a:gd name="connsiteY0" fmla="*/ 0 h 352426"/>
              <a:gd name="connsiteX1" fmla="*/ 352426 w 352426"/>
              <a:gd name="connsiteY1" fmla="*/ 176213 h 352426"/>
              <a:gd name="connsiteX2" fmla="*/ 176213 w 352426"/>
              <a:gd name="connsiteY2" fmla="*/ 352426 h 352426"/>
              <a:gd name="connsiteX3" fmla="*/ 0 w 352426"/>
              <a:gd name="connsiteY3" fmla="*/ 176213 h 352426"/>
              <a:gd name="connsiteX4" fmla="*/ 176213 w 352426"/>
              <a:gd name="connsiteY4" fmla="*/ 0 h 35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6" h="352426">
                <a:moveTo>
                  <a:pt x="176213" y="0"/>
                </a:moveTo>
                <a:cubicBezTo>
                  <a:pt x="273533" y="0"/>
                  <a:pt x="352426" y="78893"/>
                  <a:pt x="352426" y="176213"/>
                </a:cubicBezTo>
                <a:cubicBezTo>
                  <a:pt x="352426" y="273533"/>
                  <a:pt x="273533" y="352426"/>
                  <a:pt x="176213" y="352426"/>
                </a:cubicBezTo>
                <a:cubicBezTo>
                  <a:pt x="78893" y="352426"/>
                  <a:pt x="0" y="273533"/>
                  <a:pt x="0" y="176213"/>
                </a:cubicBezTo>
                <a:cubicBezTo>
                  <a:pt x="0" y="78893"/>
                  <a:pt x="78893" y="0"/>
                  <a:pt x="176213" y="0"/>
                </a:cubicBezTo>
                <a:close/>
              </a:path>
            </a:pathLst>
          </a:custGeom>
        </p:spPr>
      </p:pic>
      <p:sp>
        <p:nvSpPr>
          <p:cNvPr id="2" name="Title 11">
            <a:extLst>
              <a:ext uri="{FF2B5EF4-FFF2-40B4-BE49-F238E27FC236}">
                <a16:creationId xmlns:a16="http://schemas.microsoft.com/office/drawing/2014/main" id="{FA228411-A5EE-16C4-5567-42676E78EABE}"/>
              </a:ext>
            </a:extLst>
          </p:cNvPr>
          <p:cNvSpPr txBox="1">
            <a:spLocks noGrp="1"/>
          </p:cNvSpPr>
          <p:nvPr>
            <p:ph type="title" idx="4294967295"/>
          </p:nvPr>
        </p:nvSpPr>
        <p:spPr>
          <a:xfrm>
            <a:off x="441197" y="342900"/>
            <a:ext cx="826389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bg1"/>
                </a:solidFill>
                <a:effectLst/>
                <a:latin typeface="+mj-lt"/>
                <a:ea typeface="+mn-ea"/>
                <a:cs typeface="Segoe UI" pitchFamily="34" charset="0"/>
              </a:defRPr>
            </a:lvl1pPr>
          </a:lstStyle>
          <a:p>
            <a:pPr defTabSz="699557">
              <a:defRPr/>
            </a:pPr>
            <a:r>
              <a:rPr lang="en-US" sz="2700" spc="-38" dirty="0">
                <a:solidFill>
                  <a:schemeClr val="tx1"/>
                </a:solidFill>
              </a:rPr>
              <a:t>The opportunity</a:t>
            </a:r>
            <a:r>
              <a:rPr lang="en-US" dirty="0">
                <a:solidFill>
                  <a:schemeClr val="tx1"/>
                </a:solidFill>
              </a:rPr>
              <a:t>: </a:t>
            </a:r>
            <a:r>
              <a:rPr lang="en-US" sz="2700" spc="-38" dirty="0">
                <a:solidFill>
                  <a:schemeClr val="tx1"/>
                </a:solidFill>
              </a:rPr>
              <a:t> </a:t>
            </a:r>
          </a:p>
        </p:txBody>
      </p:sp>
      <p:sp>
        <p:nvSpPr>
          <p:cNvPr id="3" name="Title 11">
            <a:extLst>
              <a:ext uri="{FF2B5EF4-FFF2-40B4-BE49-F238E27FC236}">
                <a16:creationId xmlns:a16="http://schemas.microsoft.com/office/drawing/2014/main" id="{69E8E5B0-D1E0-5762-3D13-C5CD25152DE3}"/>
              </a:ext>
            </a:extLst>
          </p:cNvPr>
          <p:cNvSpPr txBox="1">
            <a:spLocks/>
          </p:cNvSpPr>
          <p:nvPr/>
        </p:nvSpPr>
        <p:spPr>
          <a:xfrm>
            <a:off x="485363" y="1064061"/>
            <a:ext cx="8263890"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bg1"/>
                </a:solidFill>
                <a:effectLst/>
                <a:latin typeface="+mj-lt"/>
                <a:ea typeface="+mn-ea"/>
                <a:cs typeface="Segoe UI" pitchFamily="34" charset="0"/>
              </a:defRPr>
            </a:lvl1pPr>
          </a:lstStyle>
          <a:p>
            <a:pPr defTabSz="699557" fontAlgn="auto">
              <a:spcAft>
                <a:spcPts val="0"/>
              </a:spcAft>
              <a:defRPr/>
            </a:pPr>
            <a:r>
              <a:rPr lang="en-GB" sz="2400" spc="-38" dirty="0">
                <a:solidFill>
                  <a:srgbClr val="000000"/>
                </a:solidFill>
                <a:latin typeface="Segoe UI Semibold"/>
              </a:rPr>
              <a:t>Attract and Retain Talent   </a:t>
            </a:r>
          </a:p>
        </p:txBody>
      </p:sp>
      <p:sp>
        <p:nvSpPr>
          <p:cNvPr id="16" name="Text Placeholder 2">
            <a:extLst>
              <a:ext uri="{FF2B5EF4-FFF2-40B4-BE49-F238E27FC236}">
                <a16:creationId xmlns:a16="http://schemas.microsoft.com/office/drawing/2014/main" id="{F7E0B80A-9DAA-4E9A-2D38-378CE919ABBC}"/>
              </a:ext>
            </a:extLst>
          </p:cNvPr>
          <p:cNvSpPr txBox="1">
            <a:spLocks/>
          </p:cNvSpPr>
          <p:nvPr/>
        </p:nvSpPr>
        <p:spPr>
          <a:xfrm>
            <a:off x="674453" y="1452413"/>
            <a:ext cx="4216540" cy="144039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699557">
              <a:defRPr/>
            </a:pPr>
            <a:r>
              <a:rPr lang="en-US" sz="1800" i="1" dirty="0">
                <a:solidFill>
                  <a:srgbClr val="000000"/>
                </a:solidFill>
                <a:latin typeface="Segoe UI Semibold"/>
              </a:rPr>
              <a:t>9.5M people of working age in the UK who have a disability, approximately  23% of the working-age population.</a:t>
            </a:r>
          </a:p>
          <a:p>
            <a:pPr marL="171450" indent="-171450" defTabSz="699557">
              <a:defRPr/>
            </a:pPr>
            <a:r>
              <a:rPr lang="en-US" sz="1800" i="1" dirty="0">
                <a:solidFill>
                  <a:srgbClr val="000000"/>
                </a:solidFill>
                <a:latin typeface="Segoe UI Semibold"/>
              </a:rPr>
              <a:t>83% of us are likely to gain a disability during our working lives.</a:t>
            </a:r>
          </a:p>
        </p:txBody>
      </p:sp>
      <p:sp>
        <p:nvSpPr>
          <p:cNvPr id="4" name="Title 11">
            <a:extLst>
              <a:ext uri="{FF2B5EF4-FFF2-40B4-BE49-F238E27FC236}">
                <a16:creationId xmlns:a16="http://schemas.microsoft.com/office/drawing/2014/main" id="{7DDF1E12-11B2-DA74-B7E9-F018EFA92328}"/>
              </a:ext>
            </a:extLst>
          </p:cNvPr>
          <p:cNvSpPr txBox="1">
            <a:spLocks/>
          </p:cNvSpPr>
          <p:nvPr/>
        </p:nvSpPr>
        <p:spPr>
          <a:xfrm>
            <a:off x="441197" y="2975120"/>
            <a:ext cx="8263890"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bg1"/>
                </a:solidFill>
                <a:effectLst/>
                <a:latin typeface="+mj-lt"/>
                <a:ea typeface="+mn-ea"/>
                <a:cs typeface="Segoe UI" pitchFamily="34" charset="0"/>
              </a:defRPr>
            </a:lvl1pPr>
          </a:lstStyle>
          <a:p>
            <a:pPr defTabSz="699557" fontAlgn="auto">
              <a:spcAft>
                <a:spcPts val="0"/>
              </a:spcAft>
              <a:defRPr/>
            </a:pPr>
            <a:r>
              <a:rPr lang="en-GB" sz="2400" spc="-38" dirty="0">
                <a:solidFill>
                  <a:srgbClr val="000000"/>
                </a:solidFill>
                <a:latin typeface="Segoe UI Semibold"/>
              </a:rPr>
              <a:t>Enhance productivity</a:t>
            </a:r>
          </a:p>
        </p:txBody>
      </p:sp>
      <p:sp>
        <p:nvSpPr>
          <p:cNvPr id="5" name="Text Placeholder 2">
            <a:extLst>
              <a:ext uri="{FF2B5EF4-FFF2-40B4-BE49-F238E27FC236}">
                <a16:creationId xmlns:a16="http://schemas.microsoft.com/office/drawing/2014/main" id="{2753974D-C345-9C29-E401-0679ABE051E0}"/>
              </a:ext>
            </a:extLst>
          </p:cNvPr>
          <p:cNvSpPr txBox="1">
            <a:spLocks/>
          </p:cNvSpPr>
          <p:nvPr/>
        </p:nvSpPr>
        <p:spPr>
          <a:xfrm>
            <a:off x="674453" y="3447142"/>
            <a:ext cx="4216540" cy="8309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699557">
              <a:defRPr/>
            </a:pPr>
            <a:r>
              <a:rPr lang="en-US" sz="1800" i="1" dirty="0">
                <a:solidFill>
                  <a:srgbClr val="000000"/>
                </a:solidFill>
                <a:latin typeface="Segoe UI Semibold"/>
              </a:rPr>
              <a:t>72% of employers see an increase in overall workforce productivity after offering adjustments</a:t>
            </a:r>
          </a:p>
        </p:txBody>
      </p:sp>
      <p:sp>
        <p:nvSpPr>
          <p:cNvPr id="6" name="TextBox 5">
            <a:extLst>
              <a:ext uri="{FF2B5EF4-FFF2-40B4-BE49-F238E27FC236}">
                <a16:creationId xmlns:a16="http://schemas.microsoft.com/office/drawing/2014/main" id="{789C22FD-49ED-A62C-A6FE-C2D6E65C3DDD}"/>
              </a:ext>
            </a:extLst>
          </p:cNvPr>
          <p:cNvSpPr txBox="1"/>
          <p:nvPr/>
        </p:nvSpPr>
        <p:spPr>
          <a:xfrm>
            <a:off x="5312315" y="695173"/>
            <a:ext cx="2873040" cy="138499"/>
          </a:xfrm>
          <a:prstGeom prst="rect">
            <a:avLst/>
          </a:prstGeom>
          <a:noFill/>
        </p:spPr>
        <p:txBody>
          <a:bodyPr wrap="square" lIns="0" tIns="0" rIns="0" bIns="0">
            <a:spAutoFit/>
          </a:bodyPr>
          <a:lstStyle/>
          <a:p>
            <a:pPr marL="46435" defTabSz="685800" eaLnBrk="1" fontAlgn="auto" hangingPunct="1">
              <a:spcBef>
                <a:spcPts val="0"/>
              </a:spcBef>
              <a:spcAft>
                <a:spcPts val="600"/>
              </a:spcAft>
              <a:defRPr/>
            </a:pPr>
            <a:r>
              <a:rPr lang="en-GB" sz="900" dirty="0">
                <a:solidFill>
                  <a:srgbClr val="000000"/>
                </a:solidFill>
                <a:latin typeface="Segoe UI"/>
                <a:hlinkClick r:id="rId6"/>
              </a:rPr>
              <a:t>See also: Accessibility Blueprint - Horizon 1 - Adopt</a:t>
            </a:r>
            <a:endParaRPr lang="en-US" sz="900" dirty="0">
              <a:solidFill>
                <a:srgbClr val="000000"/>
              </a:solidFill>
              <a:latin typeface="Segoe UI"/>
            </a:endParaRPr>
          </a:p>
        </p:txBody>
      </p:sp>
      <p:pic>
        <p:nvPicPr>
          <p:cNvPr id="21" name="Picture 20" descr="A person sitting in a wheelchair attending a video call from phone">
            <a:extLst>
              <a:ext uri="{FF2B5EF4-FFF2-40B4-BE49-F238E27FC236}">
                <a16:creationId xmlns:a16="http://schemas.microsoft.com/office/drawing/2014/main" id="{51A4C490-833F-A692-ABFC-9DB7B5353814}"/>
              </a:ext>
            </a:extLst>
          </p:cNvPr>
          <p:cNvPicPr>
            <a:picLocks noChangeAspect="1"/>
          </p:cNvPicPr>
          <p:nvPr/>
        </p:nvPicPr>
        <p:blipFill>
          <a:blip r:embed="rId7" cstate="hqprint">
            <a:extLst>
              <a:ext uri="{28A0092B-C50C-407E-A947-70E740481C1C}">
                <a14:useLocalDpi xmlns:a14="http://schemas.microsoft.com/office/drawing/2010/main"/>
              </a:ext>
            </a:extLst>
          </a:blip>
          <a:srcRect l="8169" r="8169"/>
          <a:stretch/>
        </p:blipFill>
        <p:spPr>
          <a:xfrm>
            <a:off x="4937442" y="986360"/>
            <a:ext cx="4253008" cy="3392716"/>
          </a:xfrm>
          <a:custGeom>
            <a:avLst/>
            <a:gdLst>
              <a:gd name="connsiteX0" fmla="*/ 3361479 w 5670677"/>
              <a:gd name="connsiteY0" fmla="*/ 0 h 4523621"/>
              <a:gd name="connsiteX1" fmla="*/ 5499692 w 5670677"/>
              <a:gd name="connsiteY1" fmla="*/ 767598 h 4523621"/>
              <a:gd name="connsiteX2" fmla="*/ 5670677 w 5670677"/>
              <a:gd name="connsiteY2" fmla="*/ 923000 h 4523621"/>
              <a:gd name="connsiteX3" fmla="*/ 5670677 w 5670677"/>
              <a:gd name="connsiteY3" fmla="*/ 4523621 h 4523621"/>
              <a:gd name="connsiteX4" fmla="*/ 210616 w 5670677"/>
              <a:gd name="connsiteY4" fmla="*/ 4523621 h 4523621"/>
              <a:gd name="connsiteX5" fmla="*/ 151126 w 5670677"/>
              <a:gd name="connsiteY5" fmla="*/ 4361080 h 4523621"/>
              <a:gd name="connsiteX6" fmla="*/ 0 w 5670677"/>
              <a:gd name="connsiteY6" fmla="*/ 3361479 h 4523621"/>
              <a:gd name="connsiteX7" fmla="*/ 3361479 w 5670677"/>
              <a:gd name="connsiteY7" fmla="*/ 0 h 45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0677" h="4523621">
                <a:moveTo>
                  <a:pt x="3361479" y="0"/>
                </a:moveTo>
                <a:cubicBezTo>
                  <a:pt x="4173695" y="0"/>
                  <a:pt x="4918630" y="288064"/>
                  <a:pt x="5499692" y="767598"/>
                </a:cubicBezTo>
                <a:lnTo>
                  <a:pt x="5670677" y="923000"/>
                </a:lnTo>
                <a:lnTo>
                  <a:pt x="5670677" y="4523621"/>
                </a:lnTo>
                <a:lnTo>
                  <a:pt x="210616" y="4523621"/>
                </a:lnTo>
                <a:lnTo>
                  <a:pt x="151126" y="4361080"/>
                </a:lnTo>
                <a:cubicBezTo>
                  <a:pt x="52910" y="4045307"/>
                  <a:pt x="0" y="3709572"/>
                  <a:pt x="0" y="3361479"/>
                </a:cubicBezTo>
                <a:cubicBezTo>
                  <a:pt x="0" y="1504985"/>
                  <a:pt x="1504985" y="0"/>
                  <a:pt x="3361479" y="0"/>
                </a:cubicBezTo>
                <a:close/>
              </a:path>
            </a:pathLst>
          </a:custGeom>
          <a:effectLst>
            <a:outerShdw blurRad="203200" dist="139700" dir="2280000" algn="ctr" rotWithShape="0">
              <a:srgbClr val="000000">
                <a:alpha val="15000"/>
              </a:srgbClr>
            </a:outerShdw>
          </a:effectLst>
        </p:spPr>
      </p:pic>
    </p:spTree>
    <p:custDataLst>
      <p:tags r:id="rId1"/>
    </p:custDataLst>
    <p:extLst>
      <p:ext uri="{BB962C8B-B14F-4D97-AF65-F5344CB8AC3E}">
        <p14:creationId xmlns:p14="http://schemas.microsoft.com/office/powerpoint/2010/main" val="326646406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 working on a monitor using AI">
            <a:extLst>
              <a:ext uri="{FF2B5EF4-FFF2-40B4-BE49-F238E27FC236}">
                <a16:creationId xmlns:a16="http://schemas.microsoft.com/office/drawing/2014/main" id="{F2AC694D-D60F-434C-97DF-3C5340A0AB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127" r="9091" b="-56"/>
          <a:stretch/>
        </p:blipFill>
        <p:spPr>
          <a:xfrm>
            <a:off x="0" y="-648303"/>
            <a:ext cx="9169076" cy="5157605"/>
          </a:xfrm>
          <a:prstGeom prst="rect">
            <a:avLst/>
          </a:prstGeom>
        </p:spPr>
      </p:pic>
      <p:sp>
        <p:nvSpPr>
          <p:cNvPr id="3" name="Title 2">
            <a:extLst>
              <a:ext uri="{FF2B5EF4-FFF2-40B4-BE49-F238E27FC236}">
                <a16:creationId xmlns:a16="http://schemas.microsoft.com/office/drawing/2014/main" id="{6FBA64F0-E57B-4650-8917-2250BB5FC41E}"/>
              </a:ext>
            </a:extLst>
          </p:cNvPr>
          <p:cNvSpPr>
            <a:spLocks noGrp="1"/>
          </p:cNvSpPr>
          <p:nvPr>
            <p:ph type="title"/>
          </p:nvPr>
        </p:nvSpPr>
        <p:spPr>
          <a:xfrm>
            <a:off x="1471313" y="260180"/>
            <a:ext cx="6201373" cy="415499"/>
          </a:xfrm>
        </p:spPr>
        <p:txBody>
          <a:bodyPr/>
          <a:lstStyle/>
          <a:p>
            <a:pPr algn="ctr"/>
            <a:r>
              <a:rPr lang="en-US" dirty="0"/>
              <a:t>AI amplifies human capability</a:t>
            </a:r>
          </a:p>
        </p:txBody>
      </p:sp>
      <p:sp>
        <p:nvSpPr>
          <p:cNvPr id="24" name="TextBox 23">
            <a:extLst>
              <a:ext uri="{FF2B5EF4-FFF2-40B4-BE49-F238E27FC236}">
                <a16:creationId xmlns:a16="http://schemas.microsoft.com/office/drawing/2014/main" id="{91ECE95F-AA46-4638-A477-EACBEB272ADE}"/>
              </a:ext>
            </a:extLst>
          </p:cNvPr>
          <p:cNvSpPr txBox="1"/>
          <p:nvPr/>
        </p:nvSpPr>
        <p:spPr>
          <a:xfrm>
            <a:off x="1557963" y="3412449"/>
            <a:ext cx="2284626" cy="387768"/>
          </a:xfrm>
          <a:prstGeom prst="rect">
            <a:avLst/>
          </a:prstGeom>
          <a:solidFill>
            <a:schemeClr val="bg1">
              <a:alpha val="87000"/>
            </a:schemeClr>
          </a:solidFill>
        </p:spPr>
        <p:txBody>
          <a:bodyPr wrap="none" lIns="137141" tIns="109713" rIns="137141" bIns="109713" rtlCol="0" anchor="t">
            <a:spAutoFit/>
          </a:bodyPr>
          <a:lstStyle>
            <a:defPPr>
              <a:defRPr lang="en-US"/>
            </a:defPPr>
            <a:lvl1pPr>
              <a:lnSpc>
                <a:spcPct val="90000"/>
              </a:lnSpc>
              <a:spcAft>
                <a:spcPts val="600"/>
              </a:spcAft>
              <a:defRPr sz="2400">
                <a:gradFill>
                  <a:gsLst>
                    <a:gs pos="2917">
                      <a:schemeClr val="tx1"/>
                    </a:gs>
                    <a:gs pos="30000">
                      <a:schemeClr val="tx1"/>
                    </a:gs>
                  </a:gsLst>
                  <a:lin ang="5400000" scaled="0"/>
                </a:gradFill>
                <a:latin typeface="+mj-lt"/>
              </a:defRPr>
            </a:lvl1pPr>
          </a:lstStyle>
          <a:p>
            <a:pPr defTabSz="685607" eaLnBrk="1" fontAlgn="auto" hangingPunct="1">
              <a:spcBef>
                <a:spcPts val="0"/>
              </a:spcBef>
              <a:spcAft>
                <a:spcPts val="441"/>
              </a:spcAft>
              <a:defRPr/>
            </a:pPr>
            <a:r>
              <a:rPr lang="en-US" sz="1200" dirty="0">
                <a:solidFill>
                  <a:srgbClr val="0078D4"/>
                </a:solidFill>
                <a:latin typeface="Segoe UI Semibold" panose="020B0502040204020203" pitchFamily="34" charset="0"/>
                <a:cs typeface="Segoe UI Semibold" panose="020B0502040204020203" pitchFamily="34" charset="0"/>
              </a:rPr>
              <a:t>Natural language interaction</a:t>
            </a:r>
          </a:p>
        </p:txBody>
      </p:sp>
      <p:sp>
        <p:nvSpPr>
          <p:cNvPr id="23" name="TextBox 22">
            <a:extLst>
              <a:ext uri="{FF2B5EF4-FFF2-40B4-BE49-F238E27FC236}">
                <a16:creationId xmlns:a16="http://schemas.microsoft.com/office/drawing/2014/main" id="{54E95CBE-FCB2-400F-A5B6-C5131DF5920D}"/>
              </a:ext>
            </a:extLst>
          </p:cNvPr>
          <p:cNvSpPr txBox="1"/>
          <p:nvPr/>
        </p:nvSpPr>
        <p:spPr>
          <a:xfrm>
            <a:off x="3974306" y="2993789"/>
            <a:ext cx="1608249" cy="387768"/>
          </a:xfrm>
          <a:prstGeom prst="rect">
            <a:avLst/>
          </a:prstGeom>
          <a:solidFill>
            <a:schemeClr val="bg1">
              <a:alpha val="75000"/>
            </a:schemeClr>
          </a:solidFill>
        </p:spPr>
        <p:txBody>
          <a:bodyPr wrap="square" lIns="137141" tIns="109713" rIns="137141" bIns="109713"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defTabSz="685607" eaLnBrk="1" hangingPunct="1">
              <a:spcAft>
                <a:spcPts val="441"/>
              </a:spcAft>
              <a:defRPr/>
            </a:pPr>
            <a:r>
              <a:rPr lang="en-US" sz="1200" b="0">
                <a:solidFill>
                  <a:srgbClr val="0078D4"/>
                </a:solidFill>
                <a:latin typeface="Segoe UI Semibold" panose="020B0502040204020203" pitchFamily="34" charset="0"/>
                <a:cs typeface="Segoe UI Semibold" panose="020B0502040204020203" pitchFamily="34" charset="0"/>
              </a:rPr>
              <a:t>Speech recognition</a:t>
            </a:r>
          </a:p>
        </p:txBody>
      </p:sp>
      <p:sp>
        <p:nvSpPr>
          <p:cNvPr id="19" name="TextBox 18">
            <a:extLst>
              <a:ext uri="{FF2B5EF4-FFF2-40B4-BE49-F238E27FC236}">
                <a16:creationId xmlns:a16="http://schemas.microsoft.com/office/drawing/2014/main" id="{BFADAA6D-6178-4B95-94C9-A4F10C96E572}"/>
              </a:ext>
            </a:extLst>
          </p:cNvPr>
          <p:cNvSpPr txBox="1"/>
          <p:nvPr/>
        </p:nvSpPr>
        <p:spPr>
          <a:xfrm>
            <a:off x="6524543" y="1542732"/>
            <a:ext cx="1556413" cy="387768"/>
          </a:xfrm>
          <a:prstGeom prst="rect">
            <a:avLst/>
          </a:prstGeom>
          <a:solidFill>
            <a:schemeClr val="bg1">
              <a:alpha val="77000"/>
            </a:schemeClr>
          </a:solidFill>
        </p:spPr>
        <p:txBody>
          <a:bodyPr wrap="none" lIns="137141" tIns="109713" rIns="137141" bIns="109713"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defTabSz="685607" eaLnBrk="1" hangingPunct="1">
              <a:spcAft>
                <a:spcPts val="441"/>
              </a:spcAft>
              <a:defRPr/>
            </a:pPr>
            <a:r>
              <a:rPr lang="en-US" sz="1200" b="0" dirty="0">
                <a:solidFill>
                  <a:srgbClr val="0078D4"/>
                </a:solidFill>
                <a:latin typeface="Segoe UI Semibold" panose="020B0502040204020203" pitchFamily="34" charset="0"/>
                <a:cs typeface="Segoe UI Semibold" panose="020B0502040204020203" pitchFamily="34" charset="0"/>
              </a:rPr>
              <a:t>Image recognition</a:t>
            </a:r>
          </a:p>
        </p:txBody>
      </p:sp>
      <p:sp>
        <p:nvSpPr>
          <p:cNvPr id="5" name="TextBox 4">
            <a:extLst>
              <a:ext uri="{FF2B5EF4-FFF2-40B4-BE49-F238E27FC236}">
                <a16:creationId xmlns:a16="http://schemas.microsoft.com/office/drawing/2014/main" id="{E7404210-BF84-27E7-114D-4D5C963FB512}"/>
              </a:ext>
            </a:extLst>
          </p:cNvPr>
          <p:cNvSpPr txBox="1"/>
          <p:nvPr/>
        </p:nvSpPr>
        <p:spPr>
          <a:xfrm>
            <a:off x="6136616" y="3794553"/>
            <a:ext cx="1944340" cy="387768"/>
          </a:xfrm>
          <a:prstGeom prst="rect">
            <a:avLst/>
          </a:prstGeom>
          <a:solidFill>
            <a:schemeClr val="bg1">
              <a:alpha val="77000"/>
            </a:schemeClr>
          </a:solidFill>
        </p:spPr>
        <p:txBody>
          <a:bodyPr wrap="none" lIns="137141" tIns="109713" rIns="137141" bIns="109713"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defTabSz="685607" eaLnBrk="1" hangingPunct="1">
              <a:spcAft>
                <a:spcPts val="441"/>
              </a:spcAft>
              <a:defRPr/>
            </a:pPr>
            <a:r>
              <a:rPr lang="en-US" sz="1200" b="0">
                <a:solidFill>
                  <a:srgbClr val="0078D4"/>
                </a:solidFill>
                <a:latin typeface="Segoe UI Semibold"/>
                <a:cs typeface="Segoe UI Semibold"/>
              </a:rPr>
              <a:t>Large Language Models</a:t>
            </a:r>
            <a:endParaRPr lang="en-US" sz="1200" b="0">
              <a:solidFill>
                <a:srgbClr val="0078D4"/>
              </a:solidFill>
              <a:latin typeface="Segoe UI Semibold" panose="020B0502040204020203" pitchFamily="34" charset="0"/>
              <a:cs typeface="Segoe UI Semibold" panose="020B0502040204020203" pitchFamily="34" charset="0"/>
            </a:endParaRPr>
          </a:p>
        </p:txBody>
      </p:sp>
    </p:spTree>
    <p:custDataLst>
      <p:tags r:id="rId1"/>
    </p:custDataLst>
    <p:extLst>
      <p:ext uri="{BB962C8B-B14F-4D97-AF65-F5344CB8AC3E}">
        <p14:creationId xmlns:p14="http://schemas.microsoft.com/office/powerpoint/2010/main" val="3041845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750"/>
                                  </p:stCondLst>
                                  <p:childTnLst>
                                    <p:set>
                                      <p:cBhvr>
                                        <p:cTn id="12" presetID="59" presetClass="entr"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750"/>
                                  </p:stCondLst>
                                  <p:childTnLst>
                                    <p:set>
                                      <p:cBhvr>
                                        <p:cTn id="15" presetID="59" presetClass="entr"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19"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E45270-81F2-9C29-3A21-205308F225DA}"/>
              </a:ext>
            </a:extLst>
          </p:cNvPr>
          <p:cNvSpPr>
            <a:spLocks noGrp="1"/>
          </p:cNvSpPr>
          <p:nvPr>
            <p:ph type="title"/>
          </p:nvPr>
        </p:nvSpPr>
        <p:spPr/>
        <p:txBody>
          <a:bodyPr wrap="square" anchor="t">
            <a:normAutofit/>
          </a:bodyPr>
          <a:lstStyle/>
          <a:p>
            <a:pPr>
              <a:lnSpc>
                <a:spcPct val="90000"/>
              </a:lnSpc>
            </a:pPr>
            <a:r>
              <a:rPr lang="en-GB" sz="2100"/>
              <a:t>AI and Accessibility</a:t>
            </a:r>
          </a:p>
        </p:txBody>
      </p:sp>
      <p:sp>
        <p:nvSpPr>
          <p:cNvPr id="5" name="Content Placeholder 4">
            <a:extLst>
              <a:ext uri="{FF2B5EF4-FFF2-40B4-BE49-F238E27FC236}">
                <a16:creationId xmlns:a16="http://schemas.microsoft.com/office/drawing/2014/main" id="{95F71B5D-25F4-16EA-C62F-0ED89C06327F}"/>
              </a:ext>
            </a:extLst>
          </p:cNvPr>
          <p:cNvSpPr>
            <a:spLocks noGrp="1"/>
          </p:cNvSpPr>
          <p:nvPr>
            <p:ph sz="quarter" idx="10"/>
          </p:nvPr>
        </p:nvSpPr>
        <p:spPr>
          <a:xfrm>
            <a:off x="438151" y="1076324"/>
            <a:ext cx="5203730" cy="3199981"/>
          </a:xfrm>
        </p:spPr>
        <p:txBody>
          <a:bodyPr wrap="square">
            <a:normAutofit/>
          </a:bodyPr>
          <a:lstStyle/>
          <a:p>
            <a:pPr marL="0" indent="0">
              <a:buNone/>
            </a:pPr>
            <a:r>
              <a:rPr lang="en-GB" dirty="0"/>
              <a:t>“Artificial intelligence and the emergence of </a:t>
            </a:r>
            <a:r>
              <a:rPr lang="en-GB" b="1" dirty="0"/>
              <a:t>cognitive services</a:t>
            </a:r>
            <a:r>
              <a:rPr lang="en-GB" dirty="0"/>
              <a:t> in the cloud led to a reimagining of </a:t>
            </a:r>
            <a:r>
              <a:rPr lang="en-GB" b="1" dirty="0"/>
              <a:t>assistive technology </a:t>
            </a:r>
            <a:r>
              <a:rPr lang="en-GB" dirty="0"/>
              <a:t>and led to increased focus on inclusive design. </a:t>
            </a:r>
          </a:p>
          <a:p>
            <a:pPr marL="0" indent="0">
              <a:buNone/>
            </a:pPr>
            <a:r>
              <a:rPr lang="en-GB" b="1" dirty="0"/>
              <a:t>Generative AI </a:t>
            </a:r>
            <a:r>
              <a:rPr lang="en-GB" dirty="0"/>
              <a:t>is likely to create a similar moment but this time the inclusion is likely to be via mainstream technology </a:t>
            </a:r>
            <a:r>
              <a:rPr lang="en-GB" b="1" dirty="0"/>
              <a:t>across industries</a:t>
            </a:r>
            <a:r>
              <a:rPr lang="en-GB" dirty="0"/>
              <a:t>”</a:t>
            </a:r>
          </a:p>
        </p:txBody>
      </p:sp>
      <p:pic>
        <p:nvPicPr>
          <p:cNvPr id="4098" name="Picture 2" descr="Microsoft Copilot Logo PNG Vector Free Download - BrandLogo.org">
            <a:extLst>
              <a:ext uri="{FF2B5EF4-FFF2-40B4-BE49-F238E27FC236}">
                <a16:creationId xmlns:a16="http://schemas.microsoft.com/office/drawing/2014/main" id="{1F3F50F4-E523-79E3-135E-756EC5721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171" y="1274968"/>
            <a:ext cx="3911367" cy="220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6580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2825-1420-98BF-DB24-827FF09BDE47}"/>
              </a:ext>
            </a:extLst>
          </p:cNvPr>
          <p:cNvSpPr>
            <a:spLocks noGrp="1"/>
          </p:cNvSpPr>
          <p:nvPr>
            <p:ph type="title"/>
          </p:nvPr>
        </p:nvSpPr>
        <p:spPr/>
        <p:txBody>
          <a:bodyPr/>
          <a:lstStyle/>
          <a:p>
            <a:r>
              <a:rPr lang="en-GB"/>
              <a:t>AI/Copilot and accessibility - Observations</a:t>
            </a:r>
          </a:p>
        </p:txBody>
      </p:sp>
      <p:sp>
        <p:nvSpPr>
          <p:cNvPr id="3" name="TextBox 2">
            <a:extLst>
              <a:ext uri="{FF2B5EF4-FFF2-40B4-BE49-F238E27FC236}">
                <a16:creationId xmlns:a16="http://schemas.microsoft.com/office/drawing/2014/main" id="{21EFDDB6-8366-B036-80E2-295235DCD25E}"/>
              </a:ext>
            </a:extLst>
          </p:cNvPr>
          <p:cNvSpPr txBox="1"/>
          <p:nvPr/>
        </p:nvSpPr>
        <p:spPr>
          <a:xfrm>
            <a:off x="914399" y="1624555"/>
            <a:ext cx="2145160" cy="646331"/>
          </a:xfrm>
          <a:prstGeom prst="rect">
            <a:avLst/>
          </a:prstGeom>
          <a:noFill/>
        </p:spPr>
        <p:txBody>
          <a:bodyPr wrap="square">
            <a:spAutoFit/>
          </a:bodyPr>
          <a:lstStyle/>
          <a:p>
            <a:pPr defTabSz="685800" eaLnBrk="1" fontAlgn="auto" hangingPunct="1">
              <a:spcBef>
                <a:spcPts val="0"/>
              </a:spcBef>
              <a:spcAft>
                <a:spcPts val="0"/>
              </a:spcAft>
              <a:defRPr/>
            </a:pPr>
            <a:r>
              <a:rPr lang="en-US">
                <a:ln w="3175">
                  <a:noFill/>
                </a:ln>
                <a:gradFill>
                  <a:gsLst>
                    <a:gs pos="33000">
                      <a:srgbClr val="1F78D4"/>
                    </a:gs>
                    <a:gs pos="81000">
                      <a:srgbClr val="8678D6"/>
                    </a:gs>
                  </a:gsLst>
                  <a:lin ang="2700000" scaled="1"/>
                </a:gradFill>
                <a:latin typeface="Segoe UI Semibold"/>
              </a:rPr>
              <a:t>Guidelines &amp; Standards</a:t>
            </a:r>
            <a:endParaRPr lang="en-US">
              <a:solidFill>
                <a:srgbClr val="000000"/>
              </a:solidFill>
              <a:latin typeface="Segoe UI"/>
            </a:endParaRPr>
          </a:p>
        </p:txBody>
      </p:sp>
      <p:sp>
        <p:nvSpPr>
          <p:cNvPr id="4" name="TextBox 3">
            <a:extLst>
              <a:ext uri="{FF2B5EF4-FFF2-40B4-BE49-F238E27FC236}">
                <a16:creationId xmlns:a16="http://schemas.microsoft.com/office/drawing/2014/main" id="{ACF78F77-C07F-1BDA-355A-2703AE70ACAD}"/>
              </a:ext>
            </a:extLst>
          </p:cNvPr>
          <p:cNvSpPr txBox="1"/>
          <p:nvPr/>
        </p:nvSpPr>
        <p:spPr>
          <a:xfrm>
            <a:off x="3652628" y="1624555"/>
            <a:ext cx="2013965" cy="923330"/>
          </a:xfrm>
          <a:prstGeom prst="rect">
            <a:avLst/>
          </a:prstGeom>
          <a:noFill/>
        </p:spPr>
        <p:txBody>
          <a:bodyPr wrap="square">
            <a:spAutoFit/>
          </a:bodyPr>
          <a:lstStyle/>
          <a:p>
            <a:pPr defTabSz="685800" eaLnBrk="1" fontAlgn="auto" hangingPunct="1">
              <a:spcBef>
                <a:spcPts val="0"/>
              </a:spcBef>
              <a:spcAft>
                <a:spcPts val="0"/>
              </a:spcAft>
              <a:defRPr/>
            </a:pPr>
            <a:r>
              <a:rPr lang="en-US">
                <a:ln w="3175">
                  <a:noFill/>
                </a:ln>
                <a:gradFill>
                  <a:gsLst>
                    <a:gs pos="33000">
                      <a:srgbClr val="1F78D4"/>
                    </a:gs>
                    <a:gs pos="81000">
                      <a:srgbClr val="8678D6"/>
                    </a:gs>
                  </a:gsLst>
                  <a:lin ang="2700000" scaled="1"/>
                </a:gradFill>
                <a:latin typeface="Segoe UI Semibold"/>
              </a:rPr>
              <a:t>New user &amp; accessibility Experiences</a:t>
            </a:r>
            <a:endParaRPr lang="en-US">
              <a:solidFill>
                <a:srgbClr val="000000"/>
              </a:solidFill>
              <a:latin typeface="Segoe UI"/>
            </a:endParaRPr>
          </a:p>
        </p:txBody>
      </p:sp>
      <p:sp>
        <p:nvSpPr>
          <p:cNvPr id="5" name="Text Placeholder 13">
            <a:extLst>
              <a:ext uri="{FF2B5EF4-FFF2-40B4-BE49-F238E27FC236}">
                <a16:creationId xmlns:a16="http://schemas.microsoft.com/office/drawing/2014/main" id="{A2F9F4CD-550A-EE72-480C-5847001EB0E5}"/>
              </a:ext>
            </a:extLst>
          </p:cNvPr>
          <p:cNvSpPr txBox="1">
            <a:spLocks/>
          </p:cNvSpPr>
          <p:nvPr/>
        </p:nvSpPr>
        <p:spPr>
          <a:xfrm>
            <a:off x="914398" y="2357846"/>
            <a:ext cx="2309432" cy="168476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900">
                <a:gradFill>
                  <a:gsLst>
                    <a:gs pos="0">
                      <a:srgbClr val="1264B1"/>
                    </a:gs>
                    <a:gs pos="100000">
                      <a:srgbClr val="944DCF"/>
                    </a:gs>
                  </a:gsLst>
                  <a:lin ang="0" scaled="1"/>
                </a:gradFill>
                <a:latin typeface="Segoe UI Semibold"/>
              </a:rPr>
              <a:t>E.g. WCAG:</a:t>
            </a:r>
          </a:p>
          <a:p>
            <a:pPr marL="0" indent="0" defTabSz="699557">
              <a:buNone/>
              <a:defRPr/>
            </a:pPr>
            <a:r>
              <a:rPr lang="en-US" sz="900">
                <a:gradFill>
                  <a:gsLst>
                    <a:gs pos="0">
                      <a:srgbClr val="1264B1"/>
                    </a:gs>
                    <a:gs pos="100000">
                      <a:srgbClr val="944DCF"/>
                    </a:gs>
                  </a:gsLst>
                  <a:lin ang="0" scaled="1"/>
                </a:gradFill>
                <a:latin typeface="Segoe UI Semibold"/>
              </a:rPr>
              <a:t>Perceivable, Operable, Understandable, Robust</a:t>
            </a:r>
          </a:p>
          <a:p>
            <a:pPr marL="0" indent="0" defTabSz="699557">
              <a:buNone/>
              <a:defRPr/>
            </a:pPr>
            <a:r>
              <a:rPr lang="en-US" sz="1500" b="1">
                <a:gradFill>
                  <a:gsLst>
                    <a:gs pos="0">
                      <a:srgbClr val="1264B1"/>
                    </a:gs>
                    <a:gs pos="100000">
                      <a:srgbClr val="944DCF"/>
                    </a:gs>
                  </a:gsLst>
                  <a:lin ang="0" scaled="1"/>
                </a:gradFill>
                <a:latin typeface="Segoe UI Semibold"/>
              </a:rPr>
              <a:t>How relevant are they still?</a:t>
            </a:r>
          </a:p>
        </p:txBody>
      </p:sp>
      <p:sp>
        <p:nvSpPr>
          <p:cNvPr id="6" name="Text Placeholder 13">
            <a:extLst>
              <a:ext uri="{FF2B5EF4-FFF2-40B4-BE49-F238E27FC236}">
                <a16:creationId xmlns:a16="http://schemas.microsoft.com/office/drawing/2014/main" id="{DD2AF5CF-5C57-98AB-0678-E85942DB02B5}"/>
              </a:ext>
            </a:extLst>
          </p:cNvPr>
          <p:cNvSpPr txBox="1">
            <a:spLocks/>
          </p:cNvSpPr>
          <p:nvPr/>
        </p:nvSpPr>
        <p:spPr>
          <a:xfrm>
            <a:off x="3652629" y="2843200"/>
            <a:ext cx="2013965" cy="76174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500">
                <a:gradFill>
                  <a:gsLst>
                    <a:gs pos="0">
                      <a:srgbClr val="1264B1"/>
                    </a:gs>
                    <a:gs pos="100000">
                      <a:srgbClr val="944DCF"/>
                    </a:gs>
                  </a:gsLst>
                  <a:lin ang="0" scaled="1"/>
                </a:gradFill>
                <a:latin typeface="Segoe UI Semibold"/>
              </a:rPr>
              <a:t>How does it impact the experience of people with disabilities?</a:t>
            </a:r>
            <a:endParaRPr lang="en-US" sz="1500">
              <a:solidFill>
                <a:srgbClr val="000000"/>
              </a:solidFill>
              <a:latin typeface="Segoe UI Semibold"/>
            </a:endParaRPr>
          </a:p>
        </p:txBody>
      </p:sp>
      <p:sp>
        <p:nvSpPr>
          <p:cNvPr id="7" name="TextBox 6">
            <a:extLst>
              <a:ext uri="{FF2B5EF4-FFF2-40B4-BE49-F238E27FC236}">
                <a16:creationId xmlns:a16="http://schemas.microsoft.com/office/drawing/2014/main" id="{ECA33EE7-8CC5-326E-E833-804C465A9781}"/>
              </a:ext>
            </a:extLst>
          </p:cNvPr>
          <p:cNvSpPr txBox="1"/>
          <p:nvPr/>
        </p:nvSpPr>
        <p:spPr>
          <a:xfrm>
            <a:off x="6259662" y="1624555"/>
            <a:ext cx="2013965" cy="923330"/>
          </a:xfrm>
          <a:prstGeom prst="rect">
            <a:avLst/>
          </a:prstGeom>
          <a:noFill/>
        </p:spPr>
        <p:txBody>
          <a:bodyPr wrap="square">
            <a:spAutoFit/>
          </a:bodyPr>
          <a:lstStyle/>
          <a:p>
            <a:pPr defTabSz="685800" eaLnBrk="1" fontAlgn="auto" hangingPunct="1">
              <a:spcBef>
                <a:spcPts val="0"/>
              </a:spcBef>
              <a:spcAft>
                <a:spcPts val="0"/>
              </a:spcAft>
              <a:defRPr/>
            </a:pPr>
            <a:r>
              <a:rPr lang="en-US">
                <a:ln w="3175">
                  <a:noFill/>
                </a:ln>
                <a:gradFill>
                  <a:gsLst>
                    <a:gs pos="33000">
                      <a:srgbClr val="1F78D4"/>
                    </a:gs>
                    <a:gs pos="81000">
                      <a:srgbClr val="8678D6"/>
                    </a:gs>
                  </a:gsLst>
                  <a:lin ang="2700000" scaled="1"/>
                </a:gradFill>
                <a:latin typeface="Segoe UI Semibold"/>
              </a:rPr>
              <a:t>Augment existing technology?</a:t>
            </a:r>
            <a:endParaRPr lang="en-US">
              <a:solidFill>
                <a:srgbClr val="000000"/>
              </a:solidFill>
              <a:latin typeface="Segoe UI"/>
            </a:endParaRPr>
          </a:p>
        </p:txBody>
      </p:sp>
      <p:sp>
        <p:nvSpPr>
          <p:cNvPr id="8" name="Text Placeholder 13">
            <a:extLst>
              <a:ext uri="{FF2B5EF4-FFF2-40B4-BE49-F238E27FC236}">
                <a16:creationId xmlns:a16="http://schemas.microsoft.com/office/drawing/2014/main" id="{89658B9D-F224-C4D4-9C53-2C8C9D40D3A3}"/>
              </a:ext>
            </a:extLst>
          </p:cNvPr>
          <p:cNvSpPr txBox="1">
            <a:spLocks/>
          </p:cNvSpPr>
          <p:nvPr/>
        </p:nvSpPr>
        <p:spPr>
          <a:xfrm>
            <a:off x="6259662" y="2843200"/>
            <a:ext cx="2013965" cy="76174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500">
                <a:gradFill>
                  <a:gsLst>
                    <a:gs pos="0">
                      <a:srgbClr val="1264B1"/>
                    </a:gs>
                    <a:gs pos="100000">
                      <a:srgbClr val="944DCF"/>
                    </a:gs>
                  </a:gsLst>
                  <a:lin ang="0" scaled="1"/>
                </a:gradFill>
                <a:latin typeface="Segoe UI Semibold"/>
              </a:rPr>
              <a:t>Do new or other experiences become more useful?</a:t>
            </a:r>
            <a:endParaRPr lang="en-US" sz="1500">
              <a:solidFill>
                <a:srgbClr val="000000"/>
              </a:solidFill>
              <a:latin typeface="Segoe UI Semibold"/>
            </a:endParaRPr>
          </a:p>
        </p:txBody>
      </p:sp>
    </p:spTree>
    <p:extLst>
      <p:ext uri="{BB962C8B-B14F-4D97-AF65-F5344CB8AC3E}">
        <p14:creationId xmlns:p14="http://schemas.microsoft.com/office/powerpoint/2010/main" val="251529013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A1B4-D6F5-406E-A356-A8EFDC8D8023}"/>
              </a:ext>
            </a:extLst>
          </p:cNvPr>
          <p:cNvSpPr>
            <a:spLocks noGrp="1"/>
          </p:cNvSpPr>
          <p:nvPr>
            <p:ph type="title"/>
          </p:nvPr>
        </p:nvSpPr>
        <p:spPr/>
        <p:txBody>
          <a:bodyPr/>
          <a:lstStyle/>
          <a:p>
            <a:r>
              <a:rPr lang="en-GB" dirty="0"/>
              <a:t>Who are we?	</a:t>
            </a:r>
          </a:p>
        </p:txBody>
      </p:sp>
      <p:sp>
        <p:nvSpPr>
          <p:cNvPr id="3" name="Content Placeholder 2">
            <a:extLst>
              <a:ext uri="{FF2B5EF4-FFF2-40B4-BE49-F238E27FC236}">
                <a16:creationId xmlns:a16="http://schemas.microsoft.com/office/drawing/2014/main" id="{39CA4CCE-E361-4B93-8943-B72A8C92F94A}"/>
              </a:ext>
            </a:extLst>
          </p:cNvPr>
          <p:cNvSpPr>
            <a:spLocks noGrp="1"/>
          </p:cNvSpPr>
          <p:nvPr>
            <p:ph idx="1"/>
          </p:nvPr>
        </p:nvSpPr>
        <p:spPr>
          <a:xfrm>
            <a:off x="457200" y="1602580"/>
            <a:ext cx="4164806" cy="2969420"/>
          </a:xfrm>
        </p:spPr>
        <p:txBody>
          <a:bodyPr/>
          <a:lstStyle/>
          <a:p>
            <a:pPr marL="0" indent="0">
              <a:buNone/>
            </a:pPr>
            <a:r>
              <a:rPr lang="en-US" err="1"/>
              <a:t>AbilityNet</a:t>
            </a:r>
            <a:r>
              <a:rPr lang="en-US"/>
              <a:t> supports people of </a:t>
            </a:r>
            <a:r>
              <a:rPr lang="en-US" b="1"/>
              <a:t>any age, </a:t>
            </a:r>
            <a:r>
              <a:rPr lang="en-US"/>
              <a:t>living with </a:t>
            </a:r>
            <a:r>
              <a:rPr lang="en-US" b="1"/>
              <a:t>any disability </a:t>
            </a:r>
            <a:r>
              <a:rPr lang="en-US"/>
              <a:t>or impairment to use technology to achieve their goals </a:t>
            </a:r>
            <a:r>
              <a:rPr lang="en-US" b="1"/>
              <a:t>at home, at work and in education. </a:t>
            </a:r>
          </a:p>
        </p:txBody>
      </p:sp>
      <p:sp>
        <p:nvSpPr>
          <p:cNvPr id="4" name="Slide Number Placeholder 3">
            <a:extLst>
              <a:ext uri="{FF2B5EF4-FFF2-40B4-BE49-F238E27FC236}">
                <a16:creationId xmlns:a16="http://schemas.microsoft.com/office/drawing/2014/main" id="{05206AC0-1417-4AFF-8EAA-456C8873A4C5}"/>
              </a:ext>
            </a:extLst>
          </p:cNvPr>
          <p:cNvSpPr>
            <a:spLocks noGrp="1"/>
          </p:cNvSpPr>
          <p:nvPr>
            <p:ph type="sldNum" sz="quarter" idx="12"/>
          </p:nvPr>
        </p:nvSpPr>
        <p:spPr>
          <a:xfrm>
            <a:off x="7807260" y="6364397"/>
            <a:ext cx="3786429" cy="430669"/>
          </a:xfrm>
          <a:prstGeom prst="rect">
            <a:avLst/>
          </a:prstGeom>
        </p:spPr>
        <p:txBody>
          <a:bodyPr/>
          <a:lstStyle>
            <a:defPPr>
              <a:defRPr lang="en-US"/>
            </a:defPPr>
            <a:lvl1pPr marL="0" algn="r" defTabSz="914400" rtl="0" eaLnBrk="1" latinLnBrk="0" hangingPunct="1">
              <a:defRPr sz="14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ED99A-C4E4-6D4E-9C77-AFD6EE0E84DD}" type="slidenum">
              <a:rPr lang="en-US" smtClean="0">
                <a:solidFill>
                  <a:srgbClr val="0E3C20"/>
                </a:solidFill>
              </a:rPr>
              <a:pPr/>
              <a:t>3</a:t>
            </a:fld>
            <a:endParaRPr lang="en-US">
              <a:solidFill>
                <a:srgbClr val="0E3C20"/>
              </a:solidFill>
            </a:endParaRPr>
          </a:p>
        </p:txBody>
      </p:sp>
      <p:pic>
        <p:nvPicPr>
          <p:cNvPr id="5" name="Picture 5" descr="Man showing older lady how to use a tablet computer. Both smiling.">
            <a:extLst>
              <a:ext uri="{FF2B5EF4-FFF2-40B4-BE49-F238E27FC236}">
                <a16:creationId xmlns:a16="http://schemas.microsoft.com/office/drawing/2014/main" id="{39EDBE93-D3DE-B73C-9E15-973AAD638C73}"/>
              </a:ext>
            </a:extLst>
          </p:cNvPr>
          <p:cNvPicPr>
            <a:picLocks noChangeAspect="1"/>
          </p:cNvPicPr>
          <p:nvPr/>
        </p:nvPicPr>
        <p:blipFill>
          <a:blip r:embed="rId4"/>
          <a:stretch>
            <a:fillRect/>
          </a:stretch>
        </p:blipFill>
        <p:spPr>
          <a:xfrm>
            <a:off x="5158409" y="1547388"/>
            <a:ext cx="3528391" cy="2764542"/>
          </a:xfrm>
          <a:prstGeom prst="rect">
            <a:avLst/>
          </a:prstGeom>
        </p:spPr>
      </p:pic>
    </p:spTree>
    <p:custDataLst>
      <p:tags r:id="rId1"/>
    </p:custDataLst>
    <p:extLst>
      <p:ext uri="{BB962C8B-B14F-4D97-AF65-F5344CB8AC3E}">
        <p14:creationId xmlns:p14="http://schemas.microsoft.com/office/powerpoint/2010/main" val="879492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 Word, a document discussing the UK Disability Confident Scheme. It lists the advantages the scheme brings as well as a case study.">
            <a:extLst>
              <a:ext uri="{FF2B5EF4-FFF2-40B4-BE49-F238E27FC236}">
                <a16:creationId xmlns:a16="http://schemas.microsoft.com/office/drawing/2014/main" id="{7FFDC2A9-40FD-FA0C-C649-8952679B3075}"/>
              </a:ext>
            </a:extLst>
          </p:cNvPr>
          <p:cNvPicPr>
            <a:picLocks noChangeAspect="1"/>
          </p:cNvPicPr>
          <p:nvPr/>
        </p:nvPicPr>
        <p:blipFill rotWithShape="1">
          <a:blip r:embed="rId3"/>
          <a:srcRect t="1" b="13151"/>
          <a:stretch/>
        </p:blipFill>
        <p:spPr>
          <a:xfrm>
            <a:off x="154467" y="0"/>
            <a:ext cx="8835066" cy="4584684"/>
          </a:xfrm>
          <a:prstGeom prst="rect">
            <a:avLst/>
          </a:prstGeom>
          <a:noFill/>
        </p:spPr>
      </p:pic>
      <p:sp>
        <p:nvSpPr>
          <p:cNvPr id="2" name="Title 1">
            <a:extLst>
              <a:ext uri="{FF2B5EF4-FFF2-40B4-BE49-F238E27FC236}">
                <a16:creationId xmlns:a16="http://schemas.microsoft.com/office/drawing/2014/main" id="{977EDE68-8B37-97D5-F8E5-FAF5F690B188}"/>
              </a:ext>
            </a:extLst>
          </p:cNvPr>
          <p:cNvSpPr>
            <a:spLocks noGrp="1"/>
          </p:cNvSpPr>
          <p:nvPr>
            <p:ph type="title"/>
          </p:nvPr>
        </p:nvSpPr>
        <p:spPr>
          <a:xfrm>
            <a:off x="-2767913" y="1364097"/>
            <a:ext cx="8263890" cy="415499"/>
          </a:xfrm>
        </p:spPr>
        <p:txBody>
          <a:bodyPr/>
          <a:lstStyle/>
          <a:p>
            <a:r>
              <a:rPr lang="en-GB" dirty="0">
                <a:solidFill>
                  <a:schemeClr val="bg2"/>
                </a:solidFill>
              </a:rPr>
              <a:t>Example Word</a:t>
            </a:r>
          </a:p>
        </p:txBody>
      </p:sp>
    </p:spTree>
    <p:extLst>
      <p:ext uri="{BB962C8B-B14F-4D97-AF65-F5344CB8AC3E}">
        <p14:creationId xmlns:p14="http://schemas.microsoft.com/office/powerpoint/2010/main" val="385173575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re it shows PowerPoint in action and how it has created slides based on the file previously shown. The slide it shows lists the previous advantages as benefits and has added a picture.">
            <a:extLst>
              <a:ext uri="{FF2B5EF4-FFF2-40B4-BE49-F238E27FC236}">
                <a16:creationId xmlns:a16="http://schemas.microsoft.com/office/drawing/2014/main" id="{DADA6F06-8627-6A56-2D58-BCDE3C75232B}"/>
              </a:ext>
            </a:extLst>
          </p:cNvPr>
          <p:cNvPicPr>
            <a:picLocks noChangeAspect="1"/>
          </p:cNvPicPr>
          <p:nvPr/>
        </p:nvPicPr>
        <p:blipFill rotWithShape="1">
          <a:blip r:embed="rId3"/>
          <a:srcRect t="8580" b="695"/>
          <a:stretch/>
        </p:blipFill>
        <p:spPr>
          <a:xfrm>
            <a:off x="15" y="24721"/>
            <a:ext cx="9143985" cy="5143493"/>
          </a:xfrm>
          <a:prstGeom prst="rect">
            <a:avLst/>
          </a:prstGeom>
          <a:noFill/>
        </p:spPr>
      </p:pic>
      <p:sp>
        <p:nvSpPr>
          <p:cNvPr id="2" name="Title 1">
            <a:extLst>
              <a:ext uri="{FF2B5EF4-FFF2-40B4-BE49-F238E27FC236}">
                <a16:creationId xmlns:a16="http://schemas.microsoft.com/office/drawing/2014/main" id="{0387412A-2A2C-9951-FC0E-DA638D1F3712}"/>
              </a:ext>
            </a:extLst>
          </p:cNvPr>
          <p:cNvSpPr>
            <a:spLocks noGrp="1"/>
          </p:cNvSpPr>
          <p:nvPr>
            <p:ph type="title"/>
          </p:nvPr>
        </p:nvSpPr>
        <p:spPr>
          <a:xfrm>
            <a:off x="1726301" y="775381"/>
            <a:ext cx="8263890" cy="830997"/>
          </a:xfrm>
        </p:spPr>
        <p:txBody>
          <a:bodyPr vert="horz" wrap="square" lIns="0" tIns="0" rIns="0" bIns="0" rtlCol="0" anchor="b">
            <a:spAutoFit/>
          </a:bodyPr>
          <a:lstStyle/>
          <a:p>
            <a:r>
              <a:rPr lang="en-GB" dirty="0"/>
              <a:t>Example </a:t>
            </a:r>
            <a:br>
              <a:rPr lang="en-GB" dirty="0"/>
            </a:br>
            <a:r>
              <a:rPr lang="en-GB" dirty="0"/>
              <a:t>PowerPoint</a:t>
            </a:r>
          </a:p>
        </p:txBody>
      </p:sp>
    </p:spTree>
    <p:extLst>
      <p:ext uri="{BB962C8B-B14F-4D97-AF65-F5344CB8AC3E}">
        <p14:creationId xmlns:p14="http://schemas.microsoft.com/office/powerpoint/2010/main" val="99458079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Freeform 2">
            <a:extLst>
              <a:ext uri="{FF2B5EF4-FFF2-40B4-BE49-F238E27FC236}">
                <a16:creationId xmlns:a16="http://schemas.microsoft.com/office/drawing/2014/main" id="{52072822-EA2E-1829-623F-7C4ABB259A9F}"/>
              </a:ext>
              <a:ext uri="{C183D7F6-B498-43B3-948B-1728B52AA6E4}">
                <adec:decorative xmlns:adec="http://schemas.microsoft.com/office/drawing/2017/decorative" val="1"/>
              </a:ext>
            </a:extLst>
          </p:cNvPr>
          <p:cNvSpPr>
            <a:spLocks noChangeArrowheads="1"/>
          </p:cNvSpPr>
          <p:nvPr/>
        </p:nvSpPr>
        <p:spPr bwMode="auto">
          <a:xfrm>
            <a:off x="997526" y="1097915"/>
            <a:ext cx="7705898" cy="929367"/>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99990" tIns="27000"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cs typeface="Segoe UI" pitchFamily="34" charset="0"/>
            </a:endParaRPr>
          </a:p>
        </p:txBody>
      </p:sp>
      <p:sp>
        <p:nvSpPr>
          <p:cNvPr id="228" name="Freeform 2">
            <a:extLst>
              <a:ext uri="{FF2B5EF4-FFF2-40B4-BE49-F238E27FC236}">
                <a16:creationId xmlns:a16="http://schemas.microsoft.com/office/drawing/2014/main" id="{637C0297-7B8B-5869-641F-094537676CA2}"/>
              </a:ext>
              <a:ext uri="{C183D7F6-B498-43B3-948B-1728B52AA6E4}">
                <adec:decorative xmlns:adec="http://schemas.microsoft.com/office/drawing/2017/decorative" val="1"/>
              </a:ext>
            </a:extLst>
          </p:cNvPr>
          <p:cNvSpPr>
            <a:spLocks noChangeArrowheads="1"/>
          </p:cNvSpPr>
          <p:nvPr/>
        </p:nvSpPr>
        <p:spPr bwMode="auto">
          <a:xfrm>
            <a:off x="997525" y="3352724"/>
            <a:ext cx="7705898" cy="1007908"/>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99990" tIns="27000"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cs typeface="Segoe UI" pitchFamily="34" charset="0"/>
            </a:endParaRPr>
          </a:p>
        </p:txBody>
      </p:sp>
      <p:sp>
        <p:nvSpPr>
          <p:cNvPr id="3" name="Title 2">
            <a:extLst>
              <a:ext uri="{FF2B5EF4-FFF2-40B4-BE49-F238E27FC236}">
                <a16:creationId xmlns:a16="http://schemas.microsoft.com/office/drawing/2014/main" id="{32B5AF0E-C9C0-C806-D02D-DC37D061CA9E}"/>
              </a:ext>
              <a:ext uri="{C183D7F6-B498-43B3-948B-1728B52AA6E4}">
                <adec:decorative xmlns:adec="http://schemas.microsoft.com/office/drawing/2017/decorative" val="0"/>
              </a:ext>
            </a:extLst>
          </p:cNvPr>
          <p:cNvSpPr>
            <a:spLocks noGrp="1"/>
          </p:cNvSpPr>
          <p:nvPr>
            <p:ph type="title"/>
          </p:nvPr>
        </p:nvSpPr>
        <p:spPr>
          <a:xfrm>
            <a:off x="441197" y="250513"/>
            <a:ext cx="8200361" cy="415499"/>
          </a:xfrm>
        </p:spPr>
        <p:txBody>
          <a:bodyPr/>
          <a:lstStyle/>
          <a:p>
            <a:r>
              <a:rPr lang="en-US"/>
              <a:t>PowerPoint copilot (web)</a:t>
            </a:r>
          </a:p>
        </p:txBody>
      </p:sp>
      <p:sp>
        <p:nvSpPr>
          <p:cNvPr id="227" name="Freeform 2">
            <a:extLst>
              <a:ext uri="{FF2B5EF4-FFF2-40B4-BE49-F238E27FC236}">
                <a16:creationId xmlns:a16="http://schemas.microsoft.com/office/drawing/2014/main" id="{1BAC9947-D5B7-2275-A008-91889FA3BBEA}"/>
              </a:ext>
              <a:ext uri="{C183D7F6-B498-43B3-948B-1728B52AA6E4}">
                <adec:decorative xmlns:adec="http://schemas.microsoft.com/office/drawing/2017/decorative" val="1"/>
              </a:ext>
            </a:extLst>
          </p:cNvPr>
          <p:cNvSpPr>
            <a:spLocks noChangeArrowheads="1"/>
          </p:cNvSpPr>
          <p:nvPr/>
        </p:nvSpPr>
        <p:spPr bwMode="auto">
          <a:xfrm>
            <a:off x="997527" y="2216404"/>
            <a:ext cx="7705898" cy="929367"/>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99990" tIns="27000"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cs typeface="Segoe UI" pitchFamily="34" charset="0"/>
            </a:endParaRPr>
          </a:p>
        </p:txBody>
      </p:sp>
      <p:sp>
        <p:nvSpPr>
          <p:cNvPr id="230" name="TextBox 229">
            <a:extLst>
              <a:ext uri="{FF2B5EF4-FFF2-40B4-BE49-F238E27FC236}">
                <a16:creationId xmlns:a16="http://schemas.microsoft.com/office/drawing/2014/main" id="{9FD5F569-5125-603E-18F9-C7A3B5D5A706}"/>
              </a:ext>
              <a:ext uri="{C183D7F6-B498-43B3-948B-1728B52AA6E4}">
                <adec:decorative xmlns:adec="http://schemas.microsoft.com/office/drawing/2017/decorative" val="0"/>
              </a:ext>
            </a:extLst>
          </p:cNvPr>
          <p:cNvSpPr txBox="1"/>
          <p:nvPr/>
        </p:nvSpPr>
        <p:spPr>
          <a:xfrm>
            <a:off x="259765" y="1412071"/>
            <a:ext cx="891540" cy="415498"/>
          </a:xfrm>
          <a:prstGeom prst="rect">
            <a:avLst/>
          </a:prstGeom>
          <a:noFill/>
        </p:spPr>
        <p:txBody>
          <a:bodyPr wrap="square">
            <a:spAutoFit/>
          </a:bodyPr>
          <a:lstStyle/>
          <a:p>
            <a:pPr defTabSz="499949" eaLnBrk="1" fontAlgn="auto" hangingPunct="1">
              <a:spcBef>
                <a:spcPts val="0"/>
              </a:spcBef>
              <a:spcAft>
                <a:spcPts val="0"/>
              </a:spcAft>
              <a:defRPr/>
            </a:pPr>
            <a:r>
              <a:rPr lang="en-US" sz="1050" b="1" kern="0">
                <a:solidFill>
                  <a:srgbClr val="FFFFFF"/>
                </a:solidFill>
                <a:latin typeface="Segoe UI Semibold" panose="020B0502040204020203" pitchFamily="34" charset="0"/>
                <a:ea typeface="Arial" charset="0"/>
                <a:cs typeface="Segoe UI Semibold" panose="020B0502040204020203" pitchFamily="34" charset="0"/>
              </a:rPr>
              <a:t>Disability Segment </a:t>
            </a:r>
          </a:p>
        </p:txBody>
      </p:sp>
      <p:sp>
        <p:nvSpPr>
          <p:cNvPr id="2" name="TextBox 1">
            <a:extLst>
              <a:ext uri="{FF2B5EF4-FFF2-40B4-BE49-F238E27FC236}">
                <a16:creationId xmlns:a16="http://schemas.microsoft.com/office/drawing/2014/main" id="{24612476-C709-BC69-3C20-FF6B320B660B}"/>
              </a:ext>
              <a:ext uri="{C183D7F6-B498-43B3-948B-1728B52AA6E4}">
                <adec:decorative xmlns:adec="http://schemas.microsoft.com/office/drawing/2017/decorative" val="0"/>
              </a:ext>
            </a:extLst>
          </p:cNvPr>
          <p:cNvSpPr txBox="1"/>
          <p:nvPr/>
        </p:nvSpPr>
        <p:spPr>
          <a:xfrm>
            <a:off x="293283" y="2576706"/>
            <a:ext cx="1072126" cy="253916"/>
          </a:xfrm>
          <a:prstGeom prst="rect">
            <a:avLst/>
          </a:prstGeom>
          <a:noFill/>
        </p:spPr>
        <p:txBody>
          <a:bodyPr wrap="square">
            <a:spAutoFit/>
          </a:bodyPr>
          <a:lstStyle/>
          <a:p>
            <a:pPr defTabSz="499949" eaLnBrk="1" fontAlgn="auto" hangingPunct="1">
              <a:spcBef>
                <a:spcPts val="0"/>
              </a:spcBef>
              <a:spcAft>
                <a:spcPts val="0"/>
              </a:spcAft>
              <a:defRPr/>
            </a:pPr>
            <a:r>
              <a:rPr lang="en-US" sz="1050" b="1" kern="0">
                <a:solidFill>
                  <a:srgbClr val="FFFFFF"/>
                </a:solidFill>
                <a:latin typeface="Segoe UI Semibold" panose="020B0502040204020203" pitchFamily="34" charset="0"/>
                <a:ea typeface="Arial" charset="0"/>
                <a:cs typeface="Segoe UI Semibold" panose="020B0502040204020203" pitchFamily="34" charset="0"/>
              </a:rPr>
              <a:t>Use case</a:t>
            </a:r>
          </a:p>
        </p:txBody>
      </p:sp>
      <p:sp>
        <p:nvSpPr>
          <p:cNvPr id="298" name="TextBox 297">
            <a:extLst>
              <a:ext uri="{FF2B5EF4-FFF2-40B4-BE49-F238E27FC236}">
                <a16:creationId xmlns:a16="http://schemas.microsoft.com/office/drawing/2014/main" id="{ABC3A64E-A366-11BB-BE58-A0B1610CB8F8}"/>
              </a:ext>
              <a:ext uri="{C183D7F6-B498-43B3-948B-1728B52AA6E4}">
                <adec:decorative xmlns:adec="http://schemas.microsoft.com/office/drawing/2017/decorative" val="0"/>
              </a:ext>
            </a:extLst>
          </p:cNvPr>
          <p:cNvSpPr txBox="1"/>
          <p:nvPr/>
        </p:nvSpPr>
        <p:spPr>
          <a:xfrm>
            <a:off x="1305860" y="1831164"/>
            <a:ext cx="433119"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Vision</a:t>
            </a:r>
          </a:p>
        </p:txBody>
      </p:sp>
      <p:sp>
        <p:nvSpPr>
          <p:cNvPr id="18" name="TextBox 17">
            <a:extLst>
              <a:ext uri="{FF2B5EF4-FFF2-40B4-BE49-F238E27FC236}">
                <a16:creationId xmlns:a16="http://schemas.microsoft.com/office/drawing/2014/main" id="{4C54D6AE-438D-5A61-3485-9087A457C034}"/>
              </a:ext>
              <a:ext uri="{C183D7F6-B498-43B3-948B-1728B52AA6E4}">
                <adec:decorative xmlns:adec="http://schemas.microsoft.com/office/drawing/2017/decorative" val="0"/>
              </a:ext>
            </a:extLst>
          </p:cNvPr>
          <p:cNvSpPr txBox="1"/>
          <p:nvPr/>
        </p:nvSpPr>
        <p:spPr>
          <a:xfrm>
            <a:off x="1110247" y="2437457"/>
            <a:ext cx="1159040" cy="553998"/>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900" kern="0">
                <a:solidFill>
                  <a:srgbClr val="FFFFFF"/>
                </a:solidFill>
                <a:latin typeface="Segoe UI"/>
              </a:rPr>
              <a:t>Creation of visual content based on text prompts or Word documents</a:t>
            </a:r>
          </a:p>
        </p:txBody>
      </p:sp>
      <p:sp>
        <p:nvSpPr>
          <p:cNvPr id="299" name="TextBox 298">
            <a:extLst>
              <a:ext uri="{FF2B5EF4-FFF2-40B4-BE49-F238E27FC236}">
                <a16:creationId xmlns:a16="http://schemas.microsoft.com/office/drawing/2014/main" id="{0464FDD7-E99F-CE73-93B2-0ACEF52C1515}"/>
              </a:ext>
              <a:ext uri="{C183D7F6-B498-43B3-948B-1728B52AA6E4}">
                <adec:decorative xmlns:adec="http://schemas.microsoft.com/office/drawing/2017/decorative" val="0"/>
              </a:ext>
            </a:extLst>
          </p:cNvPr>
          <p:cNvSpPr txBox="1"/>
          <p:nvPr/>
        </p:nvSpPr>
        <p:spPr>
          <a:xfrm>
            <a:off x="2735988" y="1824839"/>
            <a:ext cx="514013"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Hearing</a:t>
            </a:r>
          </a:p>
        </p:txBody>
      </p:sp>
      <p:sp>
        <p:nvSpPr>
          <p:cNvPr id="19" name="TextBox 18">
            <a:extLst>
              <a:ext uri="{FF2B5EF4-FFF2-40B4-BE49-F238E27FC236}">
                <a16:creationId xmlns:a16="http://schemas.microsoft.com/office/drawing/2014/main" id="{692F76AF-9538-842C-472A-9F78177A80E9}"/>
              </a:ext>
              <a:ext uri="{C183D7F6-B498-43B3-948B-1728B52AA6E4}">
                <adec:decorative xmlns:adec="http://schemas.microsoft.com/office/drawing/2017/decorative" val="0"/>
              </a:ext>
            </a:extLst>
          </p:cNvPr>
          <p:cNvSpPr txBox="1"/>
          <p:nvPr/>
        </p:nvSpPr>
        <p:spPr>
          <a:xfrm>
            <a:off x="2919321" y="2420125"/>
            <a:ext cx="1159040" cy="13849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900" kern="0">
                <a:solidFill>
                  <a:srgbClr val="FFFFFF"/>
                </a:solidFill>
                <a:latin typeface="Segoe UI"/>
              </a:rPr>
              <a:t>N/A</a:t>
            </a:r>
          </a:p>
        </p:txBody>
      </p:sp>
      <p:sp>
        <p:nvSpPr>
          <p:cNvPr id="12" name="TextBox 11">
            <a:extLst>
              <a:ext uri="{FF2B5EF4-FFF2-40B4-BE49-F238E27FC236}">
                <a16:creationId xmlns:a16="http://schemas.microsoft.com/office/drawing/2014/main" id="{BEBE34DD-F241-97C1-9AED-DC256A9E0E2C}"/>
              </a:ext>
              <a:ext uri="{C183D7F6-B498-43B3-948B-1728B52AA6E4}">
                <adec:decorative xmlns:adec="http://schemas.microsoft.com/office/drawing/2017/decorative" val="0"/>
              </a:ext>
            </a:extLst>
          </p:cNvPr>
          <p:cNvSpPr txBox="1"/>
          <p:nvPr/>
        </p:nvSpPr>
        <p:spPr>
          <a:xfrm>
            <a:off x="4048293" y="1838023"/>
            <a:ext cx="1564854"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Neurodiversity and learning</a:t>
            </a:r>
          </a:p>
        </p:txBody>
      </p:sp>
      <p:sp>
        <p:nvSpPr>
          <p:cNvPr id="21" name="TextBox 20">
            <a:extLst>
              <a:ext uri="{FF2B5EF4-FFF2-40B4-BE49-F238E27FC236}">
                <a16:creationId xmlns:a16="http://schemas.microsoft.com/office/drawing/2014/main" id="{C3D4BAC1-FF51-211A-0C0F-25D7C8260108}"/>
              </a:ext>
              <a:ext uri="{C183D7F6-B498-43B3-948B-1728B52AA6E4}">
                <adec:decorative xmlns:adec="http://schemas.microsoft.com/office/drawing/2017/decorative" val="0"/>
              </a:ext>
            </a:extLst>
          </p:cNvPr>
          <p:cNvSpPr txBox="1"/>
          <p:nvPr/>
        </p:nvSpPr>
        <p:spPr>
          <a:xfrm>
            <a:off x="4123481" y="2402984"/>
            <a:ext cx="1562179" cy="415498"/>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900" kern="0">
                <a:solidFill>
                  <a:srgbClr val="FFFFFF"/>
                </a:solidFill>
                <a:latin typeface="Segoe UI"/>
              </a:rPr>
              <a:t>Ability to summarize a presentation into simple language </a:t>
            </a:r>
          </a:p>
        </p:txBody>
      </p:sp>
      <p:sp>
        <p:nvSpPr>
          <p:cNvPr id="300" name="TextBox 299">
            <a:extLst>
              <a:ext uri="{FF2B5EF4-FFF2-40B4-BE49-F238E27FC236}">
                <a16:creationId xmlns:a16="http://schemas.microsoft.com/office/drawing/2014/main" id="{5071B232-E2DC-DBC6-2810-C0F6AB2AC6E5}"/>
              </a:ext>
              <a:ext uri="{C183D7F6-B498-43B3-948B-1728B52AA6E4}">
                <adec:decorative xmlns:adec="http://schemas.microsoft.com/office/drawing/2017/decorative" val="0"/>
              </a:ext>
            </a:extLst>
          </p:cNvPr>
          <p:cNvSpPr txBox="1"/>
          <p:nvPr/>
        </p:nvSpPr>
        <p:spPr>
          <a:xfrm>
            <a:off x="6061382" y="1831164"/>
            <a:ext cx="971810"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Mental Health </a:t>
            </a:r>
          </a:p>
        </p:txBody>
      </p:sp>
      <p:sp>
        <p:nvSpPr>
          <p:cNvPr id="20" name="TextBox 19">
            <a:extLst>
              <a:ext uri="{FF2B5EF4-FFF2-40B4-BE49-F238E27FC236}">
                <a16:creationId xmlns:a16="http://schemas.microsoft.com/office/drawing/2014/main" id="{21CB9289-0114-9A98-B635-7DE9B5B62F56}"/>
              </a:ext>
              <a:ext uri="{C183D7F6-B498-43B3-948B-1728B52AA6E4}">
                <adec:decorative xmlns:adec="http://schemas.microsoft.com/office/drawing/2017/decorative" val="0"/>
              </a:ext>
            </a:extLst>
          </p:cNvPr>
          <p:cNvSpPr txBox="1"/>
          <p:nvPr/>
        </p:nvSpPr>
        <p:spPr>
          <a:xfrm>
            <a:off x="5831750" y="2376349"/>
            <a:ext cx="1562179" cy="415498"/>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900" kern="0">
                <a:solidFill>
                  <a:srgbClr val="FFFFFF"/>
                </a:solidFill>
                <a:latin typeface="Segoe UI"/>
              </a:rPr>
              <a:t>Creates alongside people reducing cognitive load and aiding creativity </a:t>
            </a:r>
          </a:p>
        </p:txBody>
      </p:sp>
      <p:sp>
        <p:nvSpPr>
          <p:cNvPr id="7" name="TextBox 6">
            <a:extLst>
              <a:ext uri="{FF2B5EF4-FFF2-40B4-BE49-F238E27FC236}">
                <a16:creationId xmlns:a16="http://schemas.microsoft.com/office/drawing/2014/main" id="{0301FF90-60B9-9397-670E-69B7900528C3}"/>
              </a:ext>
              <a:ext uri="{C183D7F6-B498-43B3-948B-1728B52AA6E4}">
                <adec:decorative xmlns:adec="http://schemas.microsoft.com/office/drawing/2017/decorative" val="0"/>
              </a:ext>
            </a:extLst>
          </p:cNvPr>
          <p:cNvSpPr txBox="1"/>
          <p:nvPr/>
        </p:nvSpPr>
        <p:spPr>
          <a:xfrm>
            <a:off x="7561411" y="1833416"/>
            <a:ext cx="971810"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Mobility </a:t>
            </a:r>
          </a:p>
        </p:txBody>
      </p:sp>
      <p:sp>
        <p:nvSpPr>
          <p:cNvPr id="22" name="TextBox 21">
            <a:extLst>
              <a:ext uri="{FF2B5EF4-FFF2-40B4-BE49-F238E27FC236}">
                <a16:creationId xmlns:a16="http://schemas.microsoft.com/office/drawing/2014/main" id="{B9C013C8-66C3-32D6-F1D5-79422A1D829F}"/>
              </a:ext>
              <a:ext uri="{C183D7F6-B498-43B3-948B-1728B52AA6E4}">
                <adec:decorative xmlns:adec="http://schemas.microsoft.com/office/drawing/2017/decorative" val="0"/>
              </a:ext>
            </a:extLst>
          </p:cNvPr>
          <p:cNvSpPr txBox="1"/>
          <p:nvPr/>
        </p:nvSpPr>
        <p:spPr>
          <a:xfrm>
            <a:off x="7524138" y="2376349"/>
            <a:ext cx="1176143" cy="415498"/>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900" kern="0">
                <a:solidFill>
                  <a:srgbClr val="FFFFFF"/>
                </a:solidFill>
                <a:latin typeface="Segoe UI"/>
              </a:rPr>
              <a:t>Can help with mobility load through voice to text </a:t>
            </a:r>
          </a:p>
        </p:txBody>
      </p:sp>
      <p:grpSp>
        <p:nvGrpSpPr>
          <p:cNvPr id="273" name="Vision">
            <a:extLst>
              <a:ext uri="{FF2B5EF4-FFF2-40B4-BE49-F238E27FC236}">
                <a16:creationId xmlns:a16="http://schemas.microsoft.com/office/drawing/2014/main" id="{4E020AD1-EAE9-73AB-C869-ADFBE1871074}"/>
              </a:ext>
              <a:ext uri="{C183D7F6-B498-43B3-948B-1728B52AA6E4}">
                <adec:decorative xmlns:adec="http://schemas.microsoft.com/office/drawing/2017/decorative" val="1"/>
              </a:ext>
            </a:extLst>
          </p:cNvPr>
          <p:cNvGrpSpPr>
            <a:grpSpLocks noChangeAspect="1"/>
          </p:cNvGrpSpPr>
          <p:nvPr/>
        </p:nvGrpSpPr>
        <p:grpSpPr>
          <a:xfrm>
            <a:off x="1331203" y="1279306"/>
            <a:ext cx="384533" cy="399182"/>
            <a:chOff x="5548028" y="2938515"/>
            <a:chExt cx="455215" cy="461879"/>
          </a:xfrm>
        </p:grpSpPr>
        <p:grpSp>
          <p:nvGrpSpPr>
            <p:cNvPr id="274" name="Group 273">
              <a:extLst>
                <a:ext uri="{FF2B5EF4-FFF2-40B4-BE49-F238E27FC236}">
                  <a16:creationId xmlns:a16="http://schemas.microsoft.com/office/drawing/2014/main" id="{48F80B3F-D8F1-5EA3-7380-A6AACDEB004A}"/>
                </a:ext>
              </a:extLst>
            </p:cNvPr>
            <p:cNvGrpSpPr/>
            <p:nvPr/>
          </p:nvGrpSpPr>
          <p:grpSpPr>
            <a:xfrm>
              <a:off x="5548028" y="2938515"/>
              <a:ext cx="455215" cy="461879"/>
              <a:chOff x="5548028" y="2938515"/>
              <a:chExt cx="455215" cy="461879"/>
            </a:xfrm>
          </p:grpSpPr>
          <p:sp>
            <p:nvSpPr>
              <p:cNvPr id="294" name="Freeform: Shape 293">
                <a:extLst>
                  <a:ext uri="{FF2B5EF4-FFF2-40B4-BE49-F238E27FC236}">
                    <a16:creationId xmlns:a16="http://schemas.microsoft.com/office/drawing/2014/main" id="{37EF6459-E497-CDBF-373A-2A30EB8C25CA}"/>
                  </a:ext>
                </a:extLst>
              </p:cNvPr>
              <p:cNvSpPr/>
              <p:nvPr/>
            </p:nvSpPr>
            <p:spPr bwMode="auto">
              <a:xfrm rot="5400000">
                <a:off x="5548028"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5" name="Freeform: Shape 294">
                <a:extLst>
                  <a:ext uri="{FF2B5EF4-FFF2-40B4-BE49-F238E27FC236}">
                    <a16:creationId xmlns:a16="http://schemas.microsoft.com/office/drawing/2014/main" id="{83505EBE-102F-BC95-0A46-CFDA0A2F92BA}"/>
                  </a:ext>
                </a:extLst>
              </p:cNvPr>
              <p:cNvSpPr/>
              <p:nvPr/>
            </p:nvSpPr>
            <p:spPr bwMode="auto">
              <a:xfrm rot="16200000" flipV="1">
                <a:off x="5548028"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6" name="Freeform: Shape 295">
                <a:extLst>
                  <a:ext uri="{FF2B5EF4-FFF2-40B4-BE49-F238E27FC236}">
                    <a16:creationId xmlns:a16="http://schemas.microsoft.com/office/drawing/2014/main" id="{9859CE15-50C5-B88B-EEBF-30972B759A78}"/>
                  </a:ext>
                </a:extLst>
              </p:cNvPr>
              <p:cNvSpPr/>
              <p:nvPr/>
            </p:nvSpPr>
            <p:spPr bwMode="auto">
              <a:xfrm rot="16200000" flipH="1">
                <a:off x="5936403"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7" name="Freeform: Shape 296">
                <a:extLst>
                  <a:ext uri="{FF2B5EF4-FFF2-40B4-BE49-F238E27FC236}">
                    <a16:creationId xmlns:a16="http://schemas.microsoft.com/office/drawing/2014/main" id="{A50C60BE-7BBF-542B-3D25-6D9103B7A93A}"/>
                  </a:ext>
                </a:extLst>
              </p:cNvPr>
              <p:cNvSpPr/>
              <p:nvPr/>
            </p:nvSpPr>
            <p:spPr bwMode="auto">
              <a:xfrm rot="5400000" flipH="1" flipV="1">
                <a:off x="5936403"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grpSp>
        <p:cxnSp>
          <p:nvCxnSpPr>
            <p:cNvPr id="275" name="Straight Connector 274">
              <a:extLst>
                <a:ext uri="{FF2B5EF4-FFF2-40B4-BE49-F238E27FC236}">
                  <a16:creationId xmlns:a16="http://schemas.microsoft.com/office/drawing/2014/main" id="{0194A52C-B60A-6887-94DE-285C25B28F59}"/>
                </a:ext>
              </a:extLst>
            </p:cNvPr>
            <p:cNvCxnSpPr>
              <a:cxnSpLocks/>
            </p:cNvCxnSpPr>
            <p:nvPr/>
          </p:nvCxnSpPr>
          <p:spPr>
            <a:xfrm>
              <a:off x="5766348" y="3250307"/>
              <a:ext cx="268" cy="72316"/>
            </a:xfrm>
            <a:prstGeom prst="line">
              <a:avLst/>
            </a:prstGeom>
            <a:noFill/>
            <a:ln w="9525" cap="rnd" cmpd="sng" algn="ctr">
              <a:solidFill>
                <a:srgbClr val="50E6FF"/>
              </a:solidFill>
              <a:prstDash val="sysDot"/>
              <a:headEnd type="none" w="lg" len="med"/>
              <a:tailEnd type="none" w="lg" len="med"/>
            </a:ln>
            <a:effectLst/>
          </p:spPr>
        </p:cxnSp>
        <p:cxnSp>
          <p:nvCxnSpPr>
            <p:cNvPr id="276" name="Straight Connector 275">
              <a:extLst>
                <a:ext uri="{FF2B5EF4-FFF2-40B4-BE49-F238E27FC236}">
                  <a16:creationId xmlns:a16="http://schemas.microsoft.com/office/drawing/2014/main" id="{562E0E69-98B2-19EC-9D80-7175549E8BDA}"/>
                </a:ext>
              </a:extLst>
            </p:cNvPr>
            <p:cNvCxnSpPr>
              <a:cxnSpLocks/>
              <a:endCxn id="287" idx="2"/>
            </p:cNvCxnSpPr>
            <p:nvPr/>
          </p:nvCxnSpPr>
          <p:spPr>
            <a:xfrm>
              <a:off x="5774393" y="3022477"/>
              <a:ext cx="25349" cy="145036"/>
            </a:xfrm>
            <a:prstGeom prst="line">
              <a:avLst/>
            </a:prstGeom>
            <a:noFill/>
            <a:ln w="9525" cap="rnd" cmpd="sng" algn="ctr">
              <a:solidFill>
                <a:srgbClr val="50E6FF"/>
              </a:solidFill>
              <a:prstDash val="sysDot"/>
              <a:headEnd type="none" w="lg" len="med"/>
              <a:tailEnd type="none" w="lg" len="med"/>
            </a:ln>
            <a:effectLst/>
          </p:spPr>
        </p:cxnSp>
        <p:cxnSp>
          <p:nvCxnSpPr>
            <p:cNvPr id="277" name="Straight Connector 276">
              <a:extLst>
                <a:ext uri="{FF2B5EF4-FFF2-40B4-BE49-F238E27FC236}">
                  <a16:creationId xmlns:a16="http://schemas.microsoft.com/office/drawing/2014/main" id="{AC93592A-C9ED-E9FF-85E0-7377A0E9E0DE}"/>
                </a:ext>
              </a:extLst>
            </p:cNvPr>
            <p:cNvCxnSpPr>
              <a:cxnSpLocks/>
              <a:stCxn id="292" idx="1"/>
            </p:cNvCxnSpPr>
            <p:nvPr/>
          </p:nvCxnSpPr>
          <p:spPr>
            <a:xfrm flipH="1">
              <a:off x="5687889" y="3064353"/>
              <a:ext cx="190122" cy="1792"/>
            </a:xfrm>
            <a:prstGeom prst="line">
              <a:avLst/>
            </a:prstGeom>
            <a:noFill/>
            <a:ln w="9525" cap="rnd" cmpd="sng" algn="ctr">
              <a:solidFill>
                <a:srgbClr val="50E6FF"/>
              </a:solidFill>
              <a:prstDash val="sysDot"/>
              <a:headEnd type="none" w="lg" len="med"/>
              <a:tailEnd type="none" w="lg" len="med"/>
            </a:ln>
            <a:effectLst/>
          </p:spPr>
        </p:cxnSp>
        <p:cxnSp>
          <p:nvCxnSpPr>
            <p:cNvPr id="278" name="Straight Connector 277">
              <a:extLst>
                <a:ext uri="{FF2B5EF4-FFF2-40B4-BE49-F238E27FC236}">
                  <a16:creationId xmlns:a16="http://schemas.microsoft.com/office/drawing/2014/main" id="{C3E20546-3323-DBF6-11D7-E32AD8FCA7CE}"/>
                </a:ext>
              </a:extLst>
            </p:cNvPr>
            <p:cNvCxnSpPr>
              <a:cxnSpLocks/>
              <a:stCxn id="287" idx="0"/>
              <a:endCxn id="293" idx="2"/>
            </p:cNvCxnSpPr>
            <p:nvPr/>
          </p:nvCxnSpPr>
          <p:spPr>
            <a:xfrm flipH="1" flipV="1">
              <a:off x="5666912" y="3087123"/>
              <a:ext cx="132830" cy="38433"/>
            </a:xfrm>
            <a:prstGeom prst="line">
              <a:avLst/>
            </a:prstGeom>
            <a:noFill/>
            <a:ln w="9525" cap="rnd" cmpd="sng" algn="ctr">
              <a:solidFill>
                <a:srgbClr val="50E6FF"/>
              </a:solidFill>
              <a:prstDash val="sysDot"/>
              <a:headEnd type="none" w="lg" len="med"/>
              <a:tailEnd type="none" w="lg" len="med"/>
            </a:ln>
            <a:effectLst/>
          </p:spPr>
        </p:cxnSp>
        <p:cxnSp>
          <p:nvCxnSpPr>
            <p:cNvPr id="279" name="Straight Connector 278">
              <a:extLst>
                <a:ext uri="{FF2B5EF4-FFF2-40B4-BE49-F238E27FC236}">
                  <a16:creationId xmlns:a16="http://schemas.microsoft.com/office/drawing/2014/main" id="{429E3E61-C501-CDFF-87B9-3C227A82D1BF}"/>
                </a:ext>
              </a:extLst>
            </p:cNvPr>
            <p:cNvCxnSpPr>
              <a:cxnSpLocks/>
            </p:cNvCxnSpPr>
            <p:nvPr/>
          </p:nvCxnSpPr>
          <p:spPr>
            <a:xfrm flipV="1">
              <a:off x="5799741" y="3072522"/>
              <a:ext cx="69901" cy="26362"/>
            </a:xfrm>
            <a:prstGeom prst="line">
              <a:avLst/>
            </a:prstGeom>
            <a:noFill/>
            <a:ln w="9525" cap="rnd" cmpd="sng" algn="ctr">
              <a:solidFill>
                <a:srgbClr val="50E6FF"/>
              </a:solidFill>
              <a:prstDash val="sysDot"/>
              <a:headEnd type="none" w="lg" len="med"/>
              <a:tailEnd type="none" w="lg" len="med"/>
            </a:ln>
            <a:effectLst/>
          </p:spPr>
        </p:cxnSp>
        <p:cxnSp>
          <p:nvCxnSpPr>
            <p:cNvPr id="280" name="Straight Connector 279">
              <a:extLst>
                <a:ext uri="{FF2B5EF4-FFF2-40B4-BE49-F238E27FC236}">
                  <a16:creationId xmlns:a16="http://schemas.microsoft.com/office/drawing/2014/main" id="{5D0F9E20-073E-DC3E-8499-90D4FD594BC8}"/>
                </a:ext>
              </a:extLst>
            </p:cNvPr>
            <p:cNvCxnSpPr>
              <a:cxnSpLocks/>
            </p:cNvCxnSpPr>
            <p:nvPr/>
          </p:nvCxnSpPr>
          <p:spPr>
            <a:xfrm flipH="1">
              <a:off x="5672166" y="3142233"/>
              <a:ext cx="76680" cy="47585"/>
            </a:xfrm>
            <a:prstGeom prst="line">
              <a:avLst/>
            </a:prstGeom>
            <a:noFill/>
            <a:ln w="9525" cap="rnd" cmpd="sng" algn="ctr">
              <a:solidFill>
                <a:srgbClr val="50E6FF"/>
              </a:solidFill>
              <a:prstDash val="sysDot"/>
              <a:headEnd type="none" w="lg" len="med"/>
              <a:tailEnd type="none" w="lg" len="med"/>
            </a:ln>
            <a:effectLst/>
          </p:spPr>
        </p:cxnSp>
        <p:cxnSp>
          <p:nvCxnSpPr>
            <p:cNvPr id="281" name="Straight Connector 280">
              <a:extLst>
                <a:ext uri="{FF2B5EF4-FFF2-40B4-BE49-F238E27FC236}">
                  <a16:creationId xmlns:a16="http://schemas.microsoft.com/office/drawing/2014/main" id="{1C603850-498F-5640-9103-D0B71E4BF9A6}"/>
                </a:ext>
              </a:extLst>
            </p:cNvPr>
            <p:cNvCxnSpPr>
              <a:cxnSpLocks/>
            </p:cNvCxnSpPr>
            <p:nvPr/>
          </p:nvCxnSpPr>
          <p:spPr>
            <a:xfrm>
              <a:off x="5792962" y="3145048"/>
              <a:ext cx="76680" cy="47585"/>
            </a:xfrm>
            <a:prstGeom prst="line">
              <a:avLst/>
            </a:prstGeom>
            <a:noFill/>
            <a:ln w="9525" cap="rnd" cmpd="sng" algn="ctr">
              <a:solidFill>
                <a:srgbClr val="50E6FF"/>
              </a:solidFill>
              <a:prstDash val="sysDot"/>
              <a:headEnd type="none" w="lg" len="med"/>
              <a:tailEnd type="none" w="lg" len="med"/>
            </a:ln>
            <a:effectLst/>
          </p:spPr>
        </p:cxnSp>
        <p:cxnSp>
          <p:nvCxnSpPr>
            <p:cNvPr id="282" name="Straight Connector 281">
              <a:extLst>
                <a:ext uri="{FF2B5EF4-FFF2-40B4-BE49-F238E27FC236}">
                  <a16:creationId xmlns:a16="http://schemas.microsoft.com/office/drawing/2014/main" id="{2FB50592-B41F-A158-9519-A3698707EC1E}"/>
                </a:ext>
              </a:extLst>
            </p:cNvPr>
            <p:cNvCxnSpPr>
              <a:cxnSpLocks/>
              <a:stCxn id="286" idx="1"/>
            </p:cNvCxnSpPr>
            <p:nvPr/>
          </p:nvCxnSpPr>
          <p:spPr>
            <a:xfrm flipH="1" flipV="1">
              <a:off x="5681745" y="3220382"/>
              <a:ext cx="76680" cy="19901"/>
            </a:xfrm>
            <a:prstGeom prst="line">
              <a:avLst/>
            </a:prstGeom>
            <a:noFill/>
            <a:ln w="9525" cap="rnd" cmpd="sng" algn="ctr">
              <a:solidFill>
                <a:srgbClr val="50E6FF"/>
              </a:solidFill>
              <a:prstDash val="sysDot"/>
              <a:headEnd type="none" w="lg" len="med"/>
              <a:tailEnd type="none" w="lg" len="med"/>
            </a:ln>
            <a:effectLst/>
          </p:spPr>
        </p:cxnSp>
        <p:cxnSp>
          <p:nvCxnSpPr>
            <p:cNvPr id="283" name="Straight Connector 282">
              <a:extLst>
                <a:ext uri="{FF2B5EF4-FFF2-40B4-BE49-F238E27FC236}">
                  <a16:creationId xmlns:a16="http://schemas.microsoft.com/office/drawing/2014/main" id="{4EB0BD4E-9EA2-E626-624E-0F2E206DDEAD}"/>
                </a:ext>
              </a:extLst>
            </p:cNvPr>
            <p:cNvCxnSpPr>
              <a:cxnSpLocks/>
              <a:stCxn id="286" idx="3"/>
            </p:cNvCxnSpPr>
            <p:nvPr/>
          </p:nvCxnSpPr>
          <p:spPr>
            <a:xfrm flipV="1">
              <a:off x="5800381" y="3223197"/>
              <a:ext cx="78840" cy="17087"/>
            </a:xfrm>
            <a:prstGeom prst="line">
              <a:avLst/>
            </a:prstGeom>
            <a:noFill/>
            <a:ln w="9525" cap="rnd" cmpd="sng" algn="ctr">
              <a:solidFill>
                <a:srgbClr val="50E6FF"/>
              </a:solidFill>
              <a:prstDash val="sysDot"/>
              <a:headEnd type="none" w="lg" len="med"/>
              <a:tailEnd type="none" w="lg" len="med"/>
            </a:ln>
            <a:effectLst/>
          </p:spPr>
        </p:cxnSp>
        <p:grpSp>
          <p:nvGrpSpPr>
            <p:cNvPr id="284" name="Group 283">
              <a:extLst>
                <a:ext uri="{FF2B5EF4-FFF2-40B4-BE49-F238E27FC236}">
                  <a16:creationId xmlns:a16="http://schemas.microsoft.com/office/drawing/2014/main" id="{91CECC85-EC7E-84EE-CEEB-B56DFD8DD2A4}"/>
                </a:ext>
              </a:extLst>
            </p:cNvPr>
            <p:cNvGrpSpPr/>
            <p:nvPr/>
          </p:nvGrpSpPr>
          <p:grpSpPr>
            <a:xfrm>
              <a:off x="5645933" y="2971785"/>
              <a:ext cx="274035" cy="404067"/>
              <a:chOff x="5636354" y="2960513"/>
              <a:chExt cx="274035" cy="404067"/>
            </a:xfrm>
          </p:grpSpPr>
          <p:sp>
            <p:nvSpPr>
              <p:cNvPr id="285" name="Rectangle 284">
                <a:extLst>
                  <a:ext uri="{FF2B5EF4-FFF2-40B4-BE49-F238E27FC236}">
                    <a16:creationId xmlns:a16="http://schemas.microsoft.com/office/drawing/2014/main" id="{CE3F0A6B-C64F-E918-A64A-AFD41DB7F755}"/>
                  </a:ext>
                </a:extLst>
              </p:cNvPr>
              <p:cNvSpPr/>
              <p:nvPr/>
            </p:nvSpPr>
            <p:spPr bwMode="auto">
              <a:xfrm>
                <a:off x="5757785" y="332262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86" name="Rectangle 285">
                <a:extLst>
                  <a:ext uri="{FF2B5EF4-FFF2-40B4-BE49-F238E27FC236}">
                    <a16:creationId xmlns:a16="http://schemas.microsoft.com/office/drawing/2014/main" id="{6590B890-4DB8-6B7D-D4A7-F893D0C0721E}"/>
                  </a:ext>
                </a:extLst>
              </p:cNvPr>
              <p:cNvSpPr/>
              <p:nvPr/>
            </p:nvSpPr>
            <p:spPr bwMode="auto">
              <a:xfrm>
                <a:off x="5748846" y="320803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87" name="Rectangle 286">
                <a:extLst>
                  <a:ext uri="{FF2B5EF4-FFF2-40B4-BE49-F238E27FC236}">
                    <a16:creationId xmlns:a16="http://schemas.microsoft.com/office/drawing/2014/main" id="{42E3565B-E416-C687-FC5C-F015E12EBFD5}"/>
                  </a:ext>
                </a:extLst>
              </p:cNvPr>
              <p:cNvSpPr/>
              <p:nvPr/>
            </p:nvSpPr>
            <p:spPr bwMode="auto">
              <a:xfrm>
                <a:off x="5769184" y="311428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88" name="Rectangle 287">
                <a:extLst>
                  <a:ext uri="{FF2B5EF4-FFF2-40B4-BE49-F238E27FC236}">
                    <a16:creationId xmlns:a16="http://schemas.microsoft.com/office/drawing/2014/main" id="{905D4A78-CF17-054A-A809-664DD24E5140}"/>
                  </a:ext>
                </a:extLst>
              </p:cNvPr>
              <p:cNvSpPr/>
              <p:nvPr/>
            </p:nvSpPr>
            <p:spPr bwMode="auto">
              <a:xfrm>
                <a:off x="5868432" y="3188537"/>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89" name="Rectangle 288">
                <a:extLst>
                  <a:ext uri="{FF2B5EF4-FFF2-40B4-BE49-F238E27FC236}">
                    <a16:creationId xmlns:a16="http://schemas.microsoft.com/office/drawing/2014/main" id="{A3609178-DAA5-752D-FE5A-248F6AAFCE5C}"/>
                  </a:ext>
                </a:extLst>
              </p:cNvPr>
              <p:cNvSpPr/>
              <p:nvPr/>
            </p:nvSpPr>
            <p:spPr bwMode="auto">
              <a:xfrm>
                <a:off x="5636354" y="318820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grpSp>
            <p:nvGrpSpPr>
              <p:cNvPr id="290" name="Group 289">
                <a:extLst>
                  <a:ext uri="{FF2B5EF4-FFF2-40B4-BE49-F238E27FC236}">
                    <a16:creationId xmlns:a16="http://schemas.microsoft.com/office/drawing/2014/main" id="{392234D9-90BE-44E7-245F-D8300614B599}"/>
                  </a:ext>
                </a:extLst>
              </p:cNvPr>
              <p:cNvGrpSpPr/>
              <p:nvPr/>
            </p:nvGrpSpPr>
            <p:grpSpPr>
              <a:xfrm>
                <a:off x="5636354" y="2960513"/>
                <a:ext cx="274035" cy="115338"/>
                <a:chOff x="5636354" y="2960513"/>
                <a:chExt cx="274035" cy="115338"/>
              </a:xfrm>
            </p:grpSpPr>
            <p:sp>
              <p:nvSpPr>
                <p:cNvPr id="291" name="Rectangle 290">
                  <a:extLst>
                    <a:ext uri="{FF2B5EF4-FFF2-40B4-BE49-F238E27FC236}">
                      <a16:creationId xmlns:a16="http://schemas.microsoft.com/office/drawing/2014/main" id="{DC7B7203-42EF-1B7F-5BCD-842C864F7A7E}"/>
                    </a:ext>
                  </a:extLst>
                </p:cNvPr>
                <p:cNvSpPr/>
                <p:nvPr/>
              </p:nvSpPr>
              <p:spPr bwMode="auto">
                <a:xfrm>
                  <a:off x="5748846" y="296051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2" name="Rectangle 291">
                  <a:extLst>
                    <a:ext uri="{FF2B5EF4-FFF2-40B4-BE49-F238E27FC236}">
                      <a16:creationId xmlns:a16="http://schemas.microsoft.com/office/drawing/2014/main" id="{1B13CAE8-0044-B65D-6C20-0C06030688C4}"/>
                    </a:ext>
                  </a:extLst>
                </p:cNvPr>
                <p:cNvSpPr/>
                <p:nvPr/>
              </p:nvSpPr>
              <p:spPr bwMode="auto">
                <a:xfrm>
                  <a:off x="5868432" y="3032102"/>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3" name="Rectangle 292">
                  <a:extLst>
                    <a:ext uri="{FF2B5EF4-FFF2-40B4-BE49-F238E27FC236}">
                      <a16:creationId xmlns:a16="http://schemas.microsoft.com/office/drawing/2014/main" id="{38344BCD-B17F-69DA-CE54-86B6E740C16A}"/>
                    </a:ext>
                  </a:extLst>
                </p:cNvPr>
                <p:cNvSpPr/>
                <p:nvPr/>
              </p:nvSpPr>
              <p:spPr bwMode="auto">
                <a:xfrm>
                  <a:off x="5636354" y="303389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grpSp>
        </p:grpSp>
      </p:grpSp>
      <p:grpSp>
        <p:nvGrpSpPr>
          <p:cNvPr id="263" name="Group 262">
            <a:extLst>
              <a:ext uri="{FF2B5EF4-FFF2-40B4-BE49-F238E27FC236}">
                <a16:creationId xmlns:a16="http://schemas.microsoft.com/office/drawing/2014/main" id="{C7C8D046-16EA-A9A0-90DA-C7D3A120FC0E}"/>
              </a:ext>
              <a:ext uri="{C183D7F6-B498-43B3-948B-1728B52AA6E4}">
                <adec:decorative xmlns:adec="http://schemas.microsoft.com/office/drawing/2017/decorative" val="1"/>
              </a:ext>
            </a:extLst>
          </p:cNvPr>
          <p:cNvGrpSpPr>
            <a:grpSpLocks noChangeAspect="1"/>
          </p:cNvGrpSpPr>
          <p:nvPr/>
        </p:nvGrpSpPr>
        <p:grpSpPr>
          <a:xfrm>
            <a:off x="2811885" y="1296768"/>
            <a:ext cx="384536" cy="321405"/>
            <a:chOff x="5135117" y="4566359"/>
            <a:chExt cx="389565" cy="325609"/>
          </a:xfrm>
        </p:grpSpPr>
        <p:sp>
          <p:nvSpPr>
            <p:cNvPr id="264" name="Rectangle: Rounded Corners 263">
              <a:extLst>
                <a:ext uri="{FF2B5EF4-FFF2-40B4-BE49-F238E27FC236}">
                  <a16:creationId xmlns:a16="http://schemas.microsoft.com/office/drawing/2014/main" id="{A3FA5D40-ACB5-99E4-1413-1C6EB555AE30}"/>
                </a:ext>
              </a:extLst>
            </p:cNvPr>
            <p:cNvSpPr/>
            <p:nvPr/>
          </p:nvSpPr>
          <p:spPr bwMode="auto">
            <a:xfrm>
              <a:off x="5276793" y="4629791"/>
              <a:ext cx="15565" cy="19769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5" name="Rectangle: Rounded Corners 264">
              <a:extLst>
                <a:ext uri="{FF2B5EF4-FFF2-40B4-BE49-F238E27FC236}">
                  <a16:creationId xmlns:a16="http://schemas.microsoft.com/office/drawing/2014/main" id="{E8641DCF-FB63-9A55-0CCE-693070A08878}"/>
                </a:ext>
              </a:extLst>
            </p:cNvPr>
            <p:cNvSpPr/>
            <p:nvPr/>
          </p:nvSpPr>
          <p:spPr bwMode="auto">
            <a:xfrm>
              <a:off x="5322522" y="4566359"/>
              <a:ext cx="15565" cy="325609"/>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6" name="Rectangle: Rounded Corners 265">
              <a:extLst>
                <a:ext uri="{FF2B5EF4-FFF2-40B4-BE49-F238E27FC236}">
                  <a16:creationId xmlns:a16="http://schemas.microsoft.com/office/drawing/2014/main" id="{944F23FC-7E49-DD14-1FD0-185BC014A0C1}"/>
                </a:ext>
              </a:extLst>
            </p:cNvPr>
            <p:cNvSpPr/>
            <p:nvPr/>
          </p:nvSpPr>
          <p:spPr bwMode="auto">
            <a:xfrm>
              <a:off x="5368818" y="4629791"/>
              <a:ext cx="15565" cy="19769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7" name="Rectangle: Rounded Corners 266">
              <a:extLst>
                <a:ext uri="{FF2B5EF4-FFF2-40B4-BE49-F238E27FC236}">
                  <a16:creationId xmlns:a16="http://schemas.microsoft.com/office/drawing/2014/main" id="{6BECDE41-4F95-274C-BBAC-1C7AF9FB1034}"/>
                </a:ext>
              </a:extLst>
            </p:cNvPr>
            <p:cNvSpPr/>
            <p:nvPr/>
          </p:nvSpPr>
          <p:spPr bwMode="auto">
            <a:xfrm>
              <a:off x="5135117" y="4714585"/>
              <a:ext cx="16281" cy="34887"/>
            </a:xfrm>
            <a:prstGeom prst="roundRect">
              <a:avLst>
                <a:gd name="adj" fmla="val 50000"/>
              </a:avLst>
            </a:prstGeom>
            <a:solidFill>
              <a:srgbClr val="0680E1"/>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8" name="Rectangle: Rounded Corners 267">
              <a:extLst>
                <a:ext uri="{FF2B5EF4-FFF2-40B4-BE49-F238E27FC236}">
                  <a16:creationId xmlns:a16="http://schemas.microsoft.com/office/drawing/2014/main" id="{57B1F556-27EB-E69E-68D1-F6B71A3F697B}"/>
                </a:ext>
              </a:extLst>
            </p:cNvPr>
            <p:cNvSpPr/>
            <p:nvPr/>
          </p:nvSpPr>
          <p:spPr bwMode="auto">
            <a:xfrm>
              <a:off x="5182113" y="4702956"/>
              <a:ext cx="15565" cy="58144"/>
            </a:xfrm>
            <a:prstGeom prst="roundRect">
              <a:avLst>
                <a:gd name="adj" fmla="val 50000"/>
              </a:avLst>
            </a:prstGeom>
            <a:solidFill>
              <a:srgbClr val="0278D5"/>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9" name="Rectangle: Rounded Corners 268">
              <a:extLst>
                <a:ext uri="{FF2B5EF4-FFF2-40B4-BE49-F238E27FC236}">
                  <a16:creationId xmlns:a16="http://schemas.microsoft.com/office/drawing/2014/main" id="{42DB687A-2D47-C059-B1DD-D3A996050EF1}"/>
                </a:ext>
              </a:extLst>
            </p:cNvPr>
            <p:cNvSpPr/>
            <p:nvPr/>
          </p:nvSpPr>
          <p:spPr bwMode="auto">
            <a:xfrm>
              <a:off x="5228393" y="4679698"/>
              <a:ext cx="15565" cy="10466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70" name="Rectangle: Rounded Corners 269">
              <a:extLst>
                <a:ext uri="{FF2B5EF4-FFF2-40B4-BE49-F238E27FC236}">
                  <a16:creationId xmlns:a16="http://schemas.microsoft.com/office/drawing/2014/main" id="{FAB4A64A-FB0A-F41F-964A-AF9DF8F0784A}"/>
                </a:ext>
              </a:extLst>
            </p:cNvPr>
            <p:cNvSpPr/>
            <p:nvPr/>
          </p:nvSpPr>
          <p:spPr bwMode="auto">
            <a:xfrm>
              <a:off x="5417671" y="4679698"/>
              <a:ext cx="15565" cy="10466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71" name="Rectangle: Rounded Corners 270">
              <a:extLst>
                <a:ext uri="{FF2B5EF4-FFF2-40B4-BE49-F238E27FC236}">
                  <a16:creationId xmlns:a16="http://schemas.microsoft.com/office/drawing/2014/main" id="{2AB55D2E-647E-9CB7-A44E-7BF0D46ABD25}"/>
                </a:ext>
              </a:extLst>
            </p:cNvPr>
            <p:cNvSpPr/>
            <p:nvPr/>
          </p:nvSpPr>
          <p:spPr bwMode="auto">
            <a:xfrm>
              <a:off x="5458741" y="4702956"/>
              <a:ext cx="15565" cy="58144"/>
            </a:xfrm>
            <a:prstGeom prst="roundRect">
              <a:avLst>
                <a:gd name="adj" fmla="val 50000"/>
              </a:avLst>
            </a:prstGeom>
            <a:solidFill>
              <a:srgbClr val="0278D5"/>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72" name="Rectangle: Rounded Corners 271">
              <a:extLst>
                <a:ext uri="{FF2B5EF4-FFF2-40B4-BE49-F238E27FC236}">
                  <a16:creationId xmlns:a16="http://schemas.microsoft.com/office/drawing/2014/main" id="{EEB340AF-8EB7-534F-A4EB-2E40D15900DA}"/>
                </a:ext>
              </a:extLst>
            </p:cNvPr>
            <p:cNvSpPr/>
            <p:nvPr/>
          </p:nvSpPr>
          <p:spPr bwMode="auto">
            <a:xfrm>
              <a:off x="5508401" y="4714585"/>
              <a:ext cx="16281" cy="34887"/>
            </a:xfrm>
            <a:prstGeom prst="roundRect">
              <a:avLst>
                <a:gd name="adj" fmla="val 50000"/>
              </a:avLst>
            </a:prstGeom>
            <a:solidFill>
              <a:srgbClr val="0680E1"/>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grpSp>
      <p:grpSp>
        <p:nvGrpSpPr>
          <p:cNvPr id="247" name="Group 246">
            <a:extLst>
              <a:ext uri="{FF2B5EF4-FFF2-40B4-BE49-F238E27FC236}">
                <a16:creationId xmlns:a16="http://schemas.microsoft.com/office/drawing/2014/main" id="{15140C14-5D40-6667-E5EA-23DE65700B5E}"/>
              </a:ext>
              <a:ext uri="{C183D7F6-B498-43B3-948B-1728B52AA6E4}">
                <adec:decorative xmlns:adec="http://schemas.microsoft.com/office/drawing/2017/decorative" val="1"/>
              </a:ext>
            </a:extLst>
          </p:cNvPr>
          <p:cNvGrpSpPr>
            <a:grpSpLocks noChangeAspect="1"/>
          </p:cNvGrpSpPr>
          <p:nvPr/>
        </p:nvGrpSpPr>
        <p:grpSpPr>
          <a:xfrm>
            <a:off x="6352231" y="1273960"/>
            <a:ext cx="384533" cy="377036"/>
            <a:chOff x="7203929" y="4575567"/>
            <a:chExt cx="317550" cy="311358"/>
          </a:xfrm>
        </p:grpSpPr>
        <p:sp>
          <p:nvSpPr>
            <p:cNvPr id="248" name="Freeform: Shape 247">
              <a:extLst>
                <a:ext uri="{FF2B5EF4-FFF2-40B4-BE49-F238E27FC236}">
                  <a16:creationId xmlns:a16="http://schemas.microsoft.com/office/drawing/2014/main" id="{97B56C61-2081-9076-E601-21C7D9957177}"/>
                </a:ext>
              </a:extLst>
            </p:cNvPr>
            <p:cNvSpPr/>
            <p:nvPr/>
          </p:nvSpPr>
          <p:spPr bwMode="auto">
            <a:xfrm>
              <a:off x="7203929" y="4591770"/>
              <a:ext cx="136290" cy="122192"/>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49" name="Freeform: Shape 248">
              <a:extLst>
                <a:ext uri="{FF2B5EF4-FFF2-40B4-BE49-F238E27FC236}">
                  <a16:creationId xmlns:a16="http://schemas.microsoft.com/office/drawing/2014/main" id="{E2A21632-7447-70FC-5275-0EF543DAB22D}"/>
                </a:ext>
              </a:extLst>
            </p:cNvPr>
            <p:cNvSpPr/>
            <p:nvPr/>
          </p:nvSpPr>
          <p:spPr bwMode="auto">
            <a:xfrm>
              <a:off x="7385189" y="4764733"/>
              <a:ext cx="136290" cy="122192"/>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solidFill>
              <a:schemeClr val="accent2"/>
            </a:solidFill>
            <a:ln w="12700"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0" name="Freeform: Shape 249">
              <a:extLst>
                <a:ext uri="{FF2B5EF4-FFF2-40B4-BE49-F238E27FC236}">
                  <a16:creationId xmlns:a16="http://schemas.microsoft.com/office/drawing/2014/main" id="{279A64B5-7EC5-6196-339E-B58BAB088C03}"/>
                </a:ext>
              </a:extLst>
            </p:cNvPr>
            <p:cNvSpPr/>
            <p:nvPr/>
          </p:nvSpPr>
          <p:spPr bwMode="auto">
            <a:xfrm rot="18188466">
              <a:off x="7214503" y="4631172"/>
              <a:ext cx="290936" cy="179726"/>
            </a:xfrm>
            <a:custGeom>
              <a:avLst/>
              <a:gdLst>
                <a:gd name="connsiteX0" fmla="*/ 72342 w 509381"/>
                <a:gd name="connsiteY0" fmla="*/ 25018 h 341542"/>
                <a:gd name="connsiteX1" fmla="*/ 67298 w 509381"/>
                <a:gd name="connsiteY1" fmla="*/ 32041 h 341542"/>
                <a:gd name="connsiteX2" fmla="*/ 43259 w 509381"/>
                <a:gd name="connsiteY2" fmla="*/ 173878 h 341542"/>
                <a:gd name="connsiteX3" fmla="*/ 50859 w 509381"/>
                <a:gd name="connsiteY3" fmla="*/ 196938 h 341542"/>
                <a:gd name="connsiteX4" fmla="*/ 79332 w 509381"/>
                <a:gd name="connsiteY4" fmla="*/ 186206 h 341542"/>
                <a:gd name="connsiteX5" fmla="*/ 60605 w 509381"/>
                <a:gd name="connsiteY5" fmla="*/ 275386 h 341542"/>
                <a:gd name="connsiteX6" fmla="*/ 0 w 509381"/>
                <a:gd name="connsiteY6" fmla="*/ 216104 h 341542"/>
                <a:gd name="connsiteX7" fmla="*/ 24323 w 509381"/>
                <a:gd name="connsiteY7" fmla="*/ 206937 h 341542"/>
                <a:gd name="connsiteX8" fmla="*/ 15225 w 509381"/>
                <a:gd name="connsiteY8" fmla="*/ 179331 h 341542"/>
                <a:gd name="connsiteX9" fmla="*/ 42625 w 509381"/>
                <a:gd name="connsiteY9" fmla="*/ 17665 h 341542"/>
                <a:gd name="connsiteX10" fmla="*/ 55313 w 509381"/>
                <a:gd name="connsiteY10" fmla="*/ 0 h 341542"/>
                <a:gd name="connsiteX11" fmla="*/ 463819 w 509381"/>
                <a:gd name="connsiteY11" fmla="*/ 71088 h 341542"/>
                <a:gd name="connsiteX12" fmla="*/ 509381 w 509381"/>
                <a:gd name="connsiteY12" fmla="*/ 142583 h 341542"/>
                <a:gd name="connsiteX13" fmla="*/ 474254 w 509381"/>
                <a:gd name="connsiteY13" fmla="*/ 142583 h 341542"/>
                <a:gd name="connsiteX14" fmla="*/ 471059 w 509381"/>
                <a:gd name="connsiteY14" fmla="*/ 185182 h 341542"/>
                <a:gd name="connsiteX15" fmla="*/ 350884 w 509381"/>
                <a:gd name="connsiteY15" fmla="*/ 341542 h 341542"/>
                <a:gd name="connsiteX16" fmla="*/ 337746 w 509381"/>
                <a:gd name="connsiteY16" fmla="*/ 316191 h 341542"/>
                <a:gd name="connsiteX17" fmla="*/ 446495 w 509381"/>
                <a:gd name="connsiteY17" fmla="*/ 159805 h 341542"/>
                <a:gd name="connsiteX18" fmla="*/ 446962 w 509381"/>
                <a:gd name="connsiteY18" fmla="*/ 142583 h 341542"/>
                <a:gd name="connsiteX19" fmla="*/ 418256 w 509381"/>
                <a:gd name="connsiteY19" fmla="*/ 142583 h 34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381" h="341542">
                  <a:moveTo>
                    <a:pt x="72342" y="25018"/>
                  </a:moveTo>
                  <a:lnTo>
                    <a:pt x="67298" y="32041"/>
                  </a:lnTo>
                  <a:cubicBezTo>
                    <a:pt x="42761" y="74239"/>
                    <a:pt x="33649" y="124657"/>
                    <a:pt x="43259" y="173878"/>
                  </a:cubicBezTo>
                  <a:lnTo>
                    <a:pt x="50859" y="196938"/>
                  </a:lnTo>
                  <a:lnTo>
                    <a:pt x="79332" y="186206"/>
                  </a:lnTo>
                  <a:lnTo>
                    <a:pt x="60605" y="275386"/>
                  </a:lnTo>
                  <a:lnTo>
                    <a:pt x="0" y="216104"/>
                  </a:lnTo>
                  <a:lnTo>
                    <a:pt x="24323" y="206937"/>
                  </a:lnTo>
                  <a:lnTo>
                    <a:pt x="15225" y="179331"/>
                  </a:lnTo>
                  <a:cubicBezTo>
                    <a:pt x="4271" y="123230"/>
                    <a:pt x="14657" y="65762"/>
                    <a:pt x="42625" y="17665"/>
                  </a:cubicBezTo>
                  <a:lnTo>
                    <a:pt x="55313" y="0"/>
                  </a:lnTo>
                  <a:close/>
                  <a:moveTo>
                    <a:pt x="463819" y="71088"/>
                  </a:moveTo>
                  <a:lnTo>
                    <a:pt x="509381" y="142583"/>
                  </a:lnTo>
                  <a:lnTo>
                    <a:pt x="474254" y="142583"/>
                  </a:lnTo>
                  <a:lnTo>
                    <a:pt x="471059" y="185182"/>
                  </a:lnTo>
                  <a:cubicBezTo>
                    <a:pt x="456630" y="250192"/>
                    <a:pt x="414554" y="308545"/>
                    <a:pt x="350884" y="341542"/>
                  </a:cubicBezTo>
                  <a:lnTo>
                    <a:pt x="337746" y="316191"/>
                  </a:lnTo>
                  <a:cubicBezTo>
                    <a:pt x="399814" y="284026"/>
                    <a:pt x="438492" y="224396"/>
                    <a:pt x="446495" y="159805"/>
                  </a:cubicBezTo>
                  <a:lnTo>
                    <a:pt x="446962" y="142583"/>
                  </a:lnTo>
                  <a:lnTo>
                    <a:pt x="418256" y="142583"/>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grpSp>
      <p:grpSp>
        <p:nvGrpSpPr>
          <p:cNvPr id="251" name="Group 250">
            <a:extLst>
              <a:ext uri="{FF2B5EF4-FFF2-40B4-BE49-F238E27FC236}">
                <a16:creationId xmlns:a16="http://schemas.microsoft.com/office/drawing/2014/main" id="{8CDEE925-8F91-5850-BCCB-A8CD48FEDF74}"/>
              </a:ext>
              <a:ext uri="{C183D7F6-B498-43B3-948B-1728B52AA6E4}">
                <adec:decorative xmlns:adec="http://schemas.microsoft.com/office/drawing/2017/decorative" val="1"/>
              </a:ext>
            </a:extLst>
          </p:cNvPr>
          <p:cNvGrpSpPr>
            <a:grpSpLocks noChangeAspect="1"/>
          </p:cNvGrpSpPr>
          <p:nvPr/>
        </p:nvGrpSpPr>
        <p:grpSpPr>
          <a:xfrm>
            <a:off x="4571645" y="1282672"/>
            <a:ext cx="384537" cy="374605"/>
            <a:chOff x="9302126" y="4550136"/>
            <a:chExt cx="309543" cy="301558"/>
          </a:xfrm>
        </p:grpSpPr>
        <p:sp>
          <p:nvSpPr>
            <p:cNvPr id="252" name="Rectangle: Rounded Corners 251">
              <a:extLst>
                <a:ext uri="{FF2B5EF4-FFF2-40B4-BE49-F238E27FC236}">
                  <a16:creationId xmlns:a16="http://schemas.microsoft.com/office/drawing/2014/main" id="{E403FA4E-1ECE-4B8F-6D7B-86E159A50912}"/>
                </a:ext>
              </a:extLst>
            </p:cNvPr>
            <p:cNvSpPr/>
            <p:nvPr/>
          </p:nvSpPr>
          <p:spPr bwMode="auto">
            <a:xfrm rot="2700000">
              <a:off x="9539787" y="4664358"/>
              <a:ext cx="10568"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3" name="Rectangle: Rounded Corners 252">
              <a:extLst>
                <a:ext uri="{FF2B5EF4-FFF2-40B4-BE49-F238E27FC236}">
                  <a16:creationId xmlns:a16="http://schemas.microsoft.com/office/drawing/2014/main" id="{BCE269B6-BBEC-76F4-EE1E-E352DFA25A00}"/>
                </a:ext>
              </a:extLst>
            </p:cNvPr>
            <p:cNvSpPr/>
            <p:nvPr/>
          </p:nvSpPr>
          <p:spPr bwMode="auto">
            <a:xfrm rot="8100000">
              <a:off x="9540080" y="4662592"/>
              <a:ext cx="9983" cy="63818"/>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4" name="Circle: Hollow 253">
              <a:extLst>
                <a:ext uri="{FF2B5EF4-FFF2-40B4-BE49-F238E27FC236}">
                  <a16:creationId xmlns:a16="http://schemas.microsoft.com/office/drawing/2014/main" id="{25649361-808D-5834-CEFC-397387469795}"/>
                </a:ext>
              </a:extLst>
            </p:cNvPr>
            <p:cNvSpPr/>
            <p:nvPr/>
          </p:nvSpPr>
          <p:spPr bwMode="auto">
            <a:xfrm>
              <a:off x="9472967" y="4625083"/>
              <a:ext cx="138702" cy="146827"/>
            </a:xfrm>
            <a:prstGeom prst="donut">
              <a:avLst>
                <a:gd name="adj" fmla="val 7741"/>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5" name="Rectangle: Rounded Corners 254">
              <a:extLst>
                <a:ext uri="{FF2B5EF4-FFF2-40B4-BE49-F238E27FC236}">
                  <a16:creationId xmlns:a16="http://schemas.microsoft.com/office/drawing/2014/main" id="{96BD27FA-2142-E061-311E-7BA9B6148909}"/>
                </a:ext>
              </a:extLst>
            </p:cNvPr>
            <p:cNvSpPr/>
            <p:nvPr/>
          </p:nvSpPr>
          <p:spPr bwMode="auto">
            <a:xfrm flipH="1">
              <a:off x="9538128" y="4766580"/>
              <a:ext cx="14975" cy="52839"/>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6" name="Rectangle: Rounded Corners 255">
              <a:extLst>
                <a:ext uri="{FF2B5EF4-FFF2-40B4-BE49-F238E27FC236}">
                  <a16:creationId xmlns:a16="http://schemas.microsoft.com/office/drawing/2014/main" id="{1F1733E9-7ACA-05C6-FCDD-1F364C111EA7}"/>
                </a:ext>
              </a:extLst>
            </p:cNvPr>
            <p:cNvSpPr/>
            <p:nvPr/>
          </p:nvSpPr>
          <p:spPr bwMode="auto">
            <a:xfrm rot="5400000">
              <a:off x="9539010" y="4782121"/>
              <a:ext cx="13210" cy="6988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7" name="Rectangle: Rounded Corners 256">
              <a:extLst>
                <a:ext uri="{FF2B5EF4-FFF2-40B4-BE49-F238E27FC236}">
                  <a16:creationId xmlns:a16="http://schemas.microsoft.com/office/drawing/2014/main" id="{054C7D8F-314A-4029-273D-0FDAA7FB0CD0}"/>
                </a:ext>
              </a:extLst>
            </p:cNvPr>
            <p:cNvSpPr/>
            <p:nvPr/>
          </p:nvSpPr>
          <p:spPr bwMode="auto">
            <a:xfrm rot="16200000" flipH="1">
              <a:off x="9539010" y="4810148"/>
              <a:ext cx="13210" cy="6988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8" name="Freeform: Shape 257">
              <a:extLst>
                <a:ext uri="{FF2B5EF4-FFF2-40B4-BE49-F238E27FC236}">
                  <a16:creationId xmlns:a16="http://schemas.microsoft.com/office/drawing/2014/main" id="{2E718F5C-1A05-471D-346A-B14FA63EA692}"/>
                </a:ext>
              </a:extLst>
            </p:cNvPr>
            <p:cNvSpPr/>
            <p:nvPr/>
          </p:nvSpPr>
          <p:spPr bwMode="auto">
            <a:xfrm>
              <a:off x="9365992" y="4550136"/>
              <a:ext cx="187111" cy="79344"/>
            </a:xfrm>
            <a:custGeom>
              <a:avLst/>
              <a:gdLst>
                <a:gd name="connsiteX0" fmla="*/ 233493 w 1713841"/>
                <a:gd name="connsiteY0" fmla="*/ 0 h 686542"/>
                <a:gd name="connsiteX1" fmla="*/ 1480348 w 1713841"/>
                <a:gd name="connsiteY1" fmla="*/ 0 h 686542"/>
                <a:gd name="connsiteX2" fmla="*/ 1713841 w 1713841"/>
                <a:gd name="connsiteY2" fmla="*/ 233493 h 686542"/>
                <a:gd name="connsiteX3" fmla="*/ 1713841 w 1713841"/>
                <a:gd name="connsiteY3" fmla="*/ 686542 h 686542"/>
                <a:gd name="connsiteX4" fmla="*/ 1608076 w 1713841"/>
                <a:gd name="connsiteY4" fmla="*/ 686542 h 686542"/>
                <a:gd name="connsiteX5" fmla="*/ 1608076 w 1713841"/>
                <a:gd name="connsiteY5" fmla="*/ 218163 h 686542"/>
                <a:gd name="connsiteX6" fmla="*/ 1497408 w 1713841"/>
                <a:gd name="connsiteY6" fmla="*/ 107495 h 686542"/>
                <a:gd name="connsiteX7" fmla="*/ 216432 w 1713841"/>
                <a:gd name="connsiteY7" fmla="*/ 107495 h 686542"/>
                <a:gd name="connsiteX8" fmla="*/ 105764 w 1713841"/>
                <a:gd name="connsiteY8" fmla="*/ 218163 h 686542"/>
                <a:gd name="connsiteX9" fmla="*/ 105764 w 1713841"/>
                <a:gd name="connsiteY9" fmla="*/ 686542 h 686542"/>
                <a:gd name="connsiteX10" fmla="*/ 0 w 1713841"/>
                <a:gd name="connsiteY10" fmla="*/ 686542 h 686542"/>
                <a:gd name="connsiteX11" fmla="*/ 0 w 1713841"/>
                <a:gd name="connsiteY11" fmla="*/ 233493 h 686542"/>
                <a:gd name="connsiteX12" fmla="*/ 233493 w 1713841"/>
                <a:gd name="connsiteY12" fmla="*/ 0 h 6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841" h="686542">
                  <a:moveTo>
                    <a:pt x="233493" y="0"/>
                  </a:moveTo>
                  <a:lnTo>
                    <a:pt x="1480348" y="0"/>
                  </a:lnTo>
                  <a:cubicBezTo>
                    <a:pt x="1609303" y="0"/>
                    <a:pt x="1713841" y="104538"/>
                    <a:pt x="1713841" y="233493"/>
                  </a:cubicBezTo>
                  <a:lnTo>
                    <a:pt x="1713841" y="686542"/>
                  </a:lnTo>
                  <a:lnTo>
                    <a:pt x="1608076" y="686542"/>
                  </a:lnTo>
                  <a:lnTo>
                    <a:pt x="1608076" y="218163"/>
                  </a:lnTo>
                  <a:cubicBezTo>
                    <a:pt x="1608076" y="157043"/>
                    <a:pt x="1558528" y="107495"/>
                    <a:pt x="1497408" y="107495"/>
                  </a:cubicBezTo>
                  <a:lnTo>
                    <a:pt x="216432" y="107495"/>
                  </a:lnTo>
                  <a:cubicBezTo>
                    <a:pt x="155312" y="107495"/>
                    <a:pt x="105764" y="157043"/>
                    <a:pt x="105764" y="218163"/>
                  </a:cubicBezTo>
                  <a:lnTo>
                    <a:pt x="105764" y="686542"/>
                  </a:lnTo>
                  <a:lnTo>
                    <a:pt x="0" y="686542"/>
                  </a:lnTo>
                  <a:lnTo>
                    <a:pt x="0" y="233493"/>
                  </a:lnTo>
                  <a:cubicBezTo>
                    <a:pt x="0" y="104538"/>
                    <a:pt x="104538" y="0"/>
                    <a:pt x="233493" y="0"/>
                  </a:cubicBez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9" name="Freeform: Shape 258">
              <a:extLst>
                <a:ext uri="{FF2B5EF4-FFF2-40B4-BE49-F238E27FC236}">
                  <a16:creationId xmlns:a16="http://schemas.microsoft.com/office/drawing/2014/main" id="{ADAA2121-E2D6-37EA-2507-89EC2FF46386}"/>
                </a:ext>
              </a:extLst>
            </p:cNvPr>
            <p:cNvSpPr/>
            <p:nvPr/>
          </p:nvSpPr>
          <p:spPr bwMode="auto">
            <a:xfrm>
              <a:off x="9302126" y="4625083"/>
              <a:ext cx="138702" cy="146827"/>
            </a:xfrm>
            <a:custGeom>
              <a:avLst/>
              <a:gdLst>
                <a:gd name="connsiteX0" fmla="*/ 839492 w 1270446"/>
                <a:gd name="connsiteY0" fmla="*/ 439038 h 1270446"/>
                <a:gd name="connsiteX1" fmla="*/ 770221 w 1270446"/>
                <a:gd name="connsiteY1" fmla="*/ 469850 h 1270446"/>
                <a:gd name="connsiteX2" fmla="*/ 581902 w 1270446"/>
                <a:gd name="connsiteY2" fmla="*/ 765659 h 1270446"/>
                <a:gd name="connsiteX3" fmla="*/ 490533 w 1270446"/>
                <a:gd name="connsiteY3" fmla="*/ 697532 h 1270446"/>
                <a:gd name="connsiteX4" fmla="*/ 394560 w 1270446"/>
                <a:gd name="connsiteY4" fmla="*/ 711519 h 1270446"/>
                <a:gd name="connsiteX5" fmla="*/ 408545 w 1270446"/>
                <a:gd name="connsiteY5" fmla="*/ 807493 h 1270446"/>
                <a:gd name="connsiteX6" fmla="*/ 553639 w 1270446"/>
                <a:gd name="connsiteY6" fmla="*/ 915676 h 1270446"/>
                <a:gd name="connsiteX7" fmla="*/ 604523 w 1270446"/>
                <a:gd name="connsiteY7" fmla="*/ 928560 h 1270446"/>
                <a:gd name="connsiteX8" fmla="*/ 618152 w 1270446"/>
                <a:gd name="connsiteY8" fmla="*/ 923785 h 1270446"/>
                <a:gd name="connsiteX9" fmla="*/ 620052 w 1270446"/>
                <a:gd name="connsiteY9" fmla="*/ 923736 h 1270446"/>
                <a:gd name="connsiteX10" fmla="*/ 627278 w 1270446"/>
                <a:gd name="connsiteY10" fmla="*/ 920589 h 1270446"/>
                <a:gd name="connsiteX11" fmla="*/ 629336 w 1270446"/>
                <a:gd name="connsiteY11" fmla="*/ 919869 h 1270446"/>
                <a:gd name="connsiteX12" fmla="*/ 629717 w 1270446"/>
                <a:gd name="connsiteY12" fmla="*/ 919528 h 1270446"/>
                <a:gd name="connsiteX13" fmla="*/ 644157 w 1270446"/>
                <a:gd name="connsiteY13" fmla="*/ 913240 h 1270446"/>
                <a:gd name="connsiteX14" fmla="*/ 663040 w 1270446"/>
                <a:gd name="connsiteY14" fmla="*/ 893615 h 1270446"/>
                <a:gd name="connsiteX15" fmla="*/ 885926 w 1270446"/>
                <a:gd name="connsiteY15" fmla="*/ 543510 h 1270446"/>
                <a:gd name="connsiteX16" fmla="*/ 864904 w 1270446"/>
                <a:gd name="connsiteY16" fmla="*/ 448827 h 1270446"/>
                <a:gd name="connsiteX17" fmla="*/ 839492 w 1270446"/>
                <a:gd name="connsiteY17" fmla="*/ 439038 h 1270446"/>
                <a:gd name="connsiteX18" fmla="*/ 635223 w 1270446"/>
                <a:gd name="connsiteY18" fmla="*/ 0 h 1270446"/>
                <a:gd name="connsiteX19" fmla="*/ 1270446 w 1270446"/>
                <a:gd name="connsiteY19" fmla="*/ 635223 h 1270446"/>
                <a:gd name="connsiteX20" fmla="*/ 635223 w 1270446"/>
                <a:gd name="connsiteY20" fmla="*/ 1270446 h 1270446"/>
                <a:gd name="connsiteX21" fmla="*/ 0 w 1270446"/>
                <a:gd name="connsiteY21" fmla="*/ 635223 h 1270446"/>
                <a:gd name="connsiteX22" fmla="*/ 635223 w 1270446"/>
                <a:gd name="connsiteY22" fmla="*/ 0 h 127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0446" h="1270446">
                  <a:moveTo>
                    <a:pt x="839492" y="439038"/>
                  </a:moveTo>
                  <a:cubicBezTo>
                    <a:pt x="813137" y="434601"/>
                    <a:pt x="785477" y="445886"/>
                    <a:pt x="770221" y="469850"/>
                  </a:cubicBezTo>
                  <a:lnTo>
                    <a:pt x="581902" y="765659"/>
                  </a:lnTo>
                  <a:lnTo>
                    <a:pt x="490533" y="697532"/>
                  </a:lnTo>
                  <a:cubicBezTo>
                    <a:pt x="460168" y="674892"/>
                    <a:pt x="417199" y="681155"/>
                    <a:pt x="394560" y="711519"/>
                  </a:cubicBezTo>
                  <a:cubicBezTo>
                    <a:pt x="371919" y="741883"/>
                    <a:pt x="378181" y="784853"/>
                    <a:pt x="408545" y="807493"/>
                  </a:cubicBezTo>
                  <a:lnTo>
                    <a:pt x="553639" y="915676"/>
                  </a:lnTo>
                  <a:cubicBezTo>
                    <a:pt x="568821" y="926996"/>
                    <a:pt x="587155" y="931091"/>
                    <a:pt x="604523" y="928560"/>
                  </a:cubicBezTo>
                  <a:lnTo>
                    <a:pt x="618152" y="923785"/>
                  </a:lnTo>
                  <a:lnTo>
                    <a:pt x="620052" y="923736"/>
                  </a:lnTo>
                  <a:lnTo>
                    <a:pt x="627278" y="920589"/>
                  </a:lnTo>
                  <a:lnTo>
                    <a:pt x="629336" y="919869"/>
                  </a:lnTo>
                  <a:lnTo>
                    <a:pt x="629717" y="919528"/>
                  </a:lnTo>
                  <a:lnTo>
                    <a:pt x="644157" y="913240"/>
                  </a:lnTo>
                  <a:cubicBezTo>
                    <a:pt x="651491" y="908182"/>
                    <a:pt x="657955" y="901603"/>
                    <a:pt x="663040" y="893615"/>
                  </a:cubicBezTo>
                  <a:cubicBezTo>
                    <a:pt x="737335" y="776914"/>
                    <a:pt x="811631" y="660212"/>
                    <a:pt x="885926" y="543510"/>
                  </a:cubicBezTo>
                  <a:cubicBezTo>
                    <a:pt x="906267" y="511559"/>
                    <a:pt x="896855" y="469168"/>
                    <a:pt x="864904" y="448827"/>
                  </a:cubicBezTo>
                  <a:cubicBezTo>
                    <a:pt x="856916" y="443742"/>
                    <a:pt x="848276" y="440516"/>
                    <a:pt x="839492" y="439038"/>
                  </a:cubicBezTo>
                  <a:close/>
                  <a:moveTo>
                    <a:pt x="635223" y="0"/>
                  </a:moveTo>
                  <a:cubicBezTo>
                    <a:pt x="986047" y="0"/>
                    <a:pt x="1270446" y="284399"/>
                    <a:pt x="1270446" y="635223"/>
                  </a:cubicBezTo>
                  <a:cubicBezTo>
                    <a:pt x="1270446" y="986047"/>
                    <a:pt x="986047" y="1270446"/>
                    <a:pt x="635223" y="1270446"/>
                  </a:cubicBezTo>
                  <a:cubicBezTo>
                    <a:pt x="284399" y="1270446"/>
                    <a:pt x="0" y="986047"/>
                    <a:pt x="0" y="635223"/>
                  </a:cubicBezTo>
                  <a:cubicBezTo>
                    <a:pt x="0" y="284399"/>
                    <a:pt x="284399" y="0"/>
                    <a:pt x="635223" y="0"/>
                  </a:cubicBez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0" name="Rectangle: Rounded Corners 259">
              <a:extLst>
                <a:ext uri="{FF2B5EF4-FFF2-40B4-BE49-F238E27FC236}">
                  <a16:creationId xmlns:a16="http://schemas.microsoft.com/office/drawing/2014/main" id="{BFF51E90-76DD-B2A3-FBFD-67D1619ACBC1}"/>
                </a:ext>
              </a:extLst>
            </p:cNvPr>
            <p:cNvSpPr/>
            <p:nvPr/>
          </p:nvSpPr>
          <p:spPr bwMode="auto">
            <a:xfrm flipH="1">
              <a:off x="9363840" y="4766580"/>
              <a:ext cx="14975" cy="8208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1" name="Rectangle: Rounded Corners 260">
              <a:extLst>
                <a:ext uri="{FF2B5EF4-FFF2-40B4-BE49-F238E27FC236}">
                  <a16:creationId xmlns:a16="http://schemas.microsoft.com/office/drawing/2014/main" id="{1973EA90-2BEA-F653-1365-6B93C54ED032}"/>
                </a:ext>
              </a:extLst>
            </p:cNvPr>
            <p:cNvSpPr/>
            <p:nvPr/>
          </p:nvSpPr>
          <p:spPr bwMode="auto">
            <a:xfrm rot="3197686">
              <a:off x="9382244" y="4797040"/>
              <a:ext cx="15852"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2" name="Rectangle: Rounded Corners 261">
              <a:extLst>
                <a:ext uri="{FF2B5EF4-FFF2-40B4-BE49-F238E27FC236}">
                  <a16:creationId xmlns:a16="http://schemas.microsoft.com/office/drawing/2014/main" id="{1B6F0D9F-F449-CAD3-8678-03C6BF984567}"/>
                </a:ext>
              </a:extLst>
            </p:cNvPr>
            <p:cNvSpPr/>
            <p:nvPr/>
          </p:nvSpPr>
          <p:spPr bwMode="auto">
            <a:xfrm rot="18402314" flipH="1">
              <a:off x="9343647" y="4796105"/>
              <a:ext cx="15852"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4CB633FC-7B5D-87E8-11D5-ED9E4A2EAB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5304" y="1229520"/>
            <a:ext cx="484024" cy="484024"/>
          </a:xfrm>
          <a:prstGeom prst="rect">
            <a:avLst/>
          </a:prstGeom>
        </p:spPr>
      </p:pic>
      <p:cxnSp>
        <p:nvCxnSpPr>
          <p:cNvPr id="4" name="Straight Arrow Connector 3">
            <a:extLst>
              <a:ext uri="{FF2B5EF4-FFF2-40B4-BE49-F238E27FC236}">
                <a16:creationId xmlns:a16="http://schemas.microsoft.com/office/drawing/2014/main" id="{5E2CCBE8-C6D4-E4A4-1376-5D0A9363FD43}"/>
              </a:ext>
              <a:ext uri="{C183D7F6-B498-43B3-948B-1728B52AA6E4}">
                <adec:decorative xmlns:adec="http://schemas.microsoft.com/office/drawing/2017/decorative" val="1"/>
              </a:ext>
            </a:extLst>
          </p:cNvPr>
          <p:cNvCxnSpPr/>
          <p:nvPr/>
        </p:nvCxnSpPr>
        <p:spPr>
          <a:xfrm>
            <a:off x="1500839" y="2068643"/>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06FCA94-2611-D847-5CFC-1D7DE2855E1B}"/>
              </a:ext>
              <a:ext uri="{C183D7F6-B498-43B3-948B-1728B52AA6E4}">
                <adec:decorative xmlns:adec="http://schemas.microsoft.com/office/drawing/2017/decorative" val="1"/>
              </a:ext>
            </a:extLst>
          </p:cNvPr>
          <p:cNvCxnSpPr>
            <a:cxnSpLocks/>
          </p:cNvCxnSpPr>
          <p:nvPr/>
        </p:nvCxnSpPr>
        <p:spPr>
          <a:xfrm>
            <a:off x="3014768" y="2068642"/>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D0CFFB-0ED8-CCA1-0EEA-588FB6E048D3}"/>
              </a:ext>
              <a:ext uri="{C183D7F6-B498-43B3-948B-1728B52AA6E4}">
                <adec:decorative xmlns:adec="http://schemas.microsoft.com/office/drawing/2017/decorative" val="1"/>
              </a:ext>
            </a:extLst>
          </p:cNvPr>
          <p:cNvCxnSpPr>
            <a:cxnSpLocks/>
          </p:cNvCxnSpPr>
          <p:nvPr/>
        </p:nvCxnSpPr>
        <p:spPr>
          <a:xfrm>
            <a:off x="4743951" y="2060076"/>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189CD73-813E-0A1A-329A-001187B9B69E}"/>
              </a:ext>
              <a:ext uri="{C183D7F6-B498-43B3-948B-1728B52AA6E4}">
                <adec:decorative xmlns:adec="http://schemas.microsoft.com/office/drawing/2017/decorative" val="1"/>
              </a:ext>
            </a:extLst>
          </p:cNvPr>
          <p:cNvCxnSpPr>
            <a:cxnSpLocks/>
          </p:cNvCxnSpPr>
          <p:nvPr/>
        </p:nvCxnSpPr>
        <p:spPr>
          <a:xfrm>
            <a:off x="6541187" y="2055923"/>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D47365-0EE7-B269-6031-26399D3280AE}"/>
              </a:ext>
              <a:ext uri="{C183D7F6-B498-43B3-948B-1728B52AA6E4}">
                <adec:decorative xmlns:adec="http://schemas.microsoft.com/office/drawing/2017/decorative" val="1"/>
              </a:ext>
            </a:extLst>
          </p:cNvPr>
          <p:cNvCxnSpPr>
            <a:cxnSpLocks/>
          </p:cNvCxnSpPr>
          <p:nvPr/>
        </p:nvCxnSpPr>
        <p:spPr>
          <a:xfrm>
            <a:off x="8073419" y="2040267"/>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04" name="TextBox 303">
            <a:extLst>
              <a:ext uri="{FF2B5EF4-FFF2-40B4-BE49-F238E27FC236}">
                <a16:creationId xmlns:a16="http://schemas.microsoft.com/office/drawing/2014/main" id="{2A988C05-FDDD-9ABB-178D-F3814AEACF33}"/>
              </a:ext>
              <a:ext uri="{C183D7F6-B498-43B3-948B-1728B52AA6E4}">
                <adec:decorative xmlns:adec="http://schemas.microsoft.com/office/drawing/2017/decorative" val="0"/>
              </a:ext>
            </a:extLst>
          </p:cNvPr>
          <p:cNvSpPr txBox="1"/>
          <p:nvPr/>
        </p:nvSpPr>
        <p:spPr>
          <a:xfrm>
            <a:off x="292167" y="3555946"/>
            <a:ext cx="1072126" cy="415498"/>
          </a:xfrm>
          <a:prstGeom prst="rect">
            <a:avLst/>
          </a:prstGeom>
          <a:noFill/>
        </p:spPr>
        <p:txBody>
          <a:bodyPr wrap="square">
            <a:spAutoFit/>
          </a:bodyPr>
          <a:lstStyle/>
          <a:p>
            <a:pPr defTabSz="499949" eaLnBrk="1" fontAlgn="auto" hangingPunct="1">
              <a:spcBef>
                <a:spcPts val="0"/>
              </a:spcBef>
              <a:spcAft>
                <a:spcPts val="0"/>
              </a:spcAft>
              <a:defRPr/>
            </a:pPr>
            <a:r>
              <a:rPr lang="en-US" sz="1050" b="1" kern="0">
                <a:solidFill>
                  <a:srgbClr val="FFFFFF"/>
                </a:solidFill>
                <a:latin typeface="Segoe UI Semibold" panose="020B0502040204020203" pitchFamily="34" charset="0"/>
                <a:ea typeface="Arial" charset="0"/>
                <a:cs typeface="Segoe UI Semibold" panose="020B0502040204020203" pitchFamily="34" charset="0"/>
              </a:rPr>
              <a:t>Inclusive Design </a:t>
            </a:r>
          </a:p>
        </p:txBody>
      </p:sp>
      <p:sp>
        <p:nvSpPr>
          <p:cNvPr id="10" name="Left Brace 9">
            <a:extLst>
              <a:ext uri="{FF2B5EF4-FFF2-40B4-BE49-F238E27FC236}">
                <a16:creationId xmlns:a16="http://schemas.microsoft.com/office/drawing/2014/main" id="{08BB7DCD-D9A2-85DC-790A-85347C617824}"/>
              </a:ext>
              <a:ext uri="{C183D7F6-B498-43B3-948B-1728B52AA6E4}">
                <adec:decorative xmlns:adec="http://schemas.microsoft.com/office/drawing/2017/decorative" val="1"/>
              </a:ext>
            </a:extLst>
          </p:cNvPr>
          <p:cNvSpPr/>
          <p:nvPr/>
        </p:nvSpPr>
        <p:spPr>
          <a:xfrm rot="16200000">
            <a:off x="4670128" y="1479073"/>
            <a:ext cx="265578" cy="3619845"/>
          </a:xfrm>
          <a:prstGeom prst="leftBrace">
            <a:avLst/>
          </a:prstGeom>
          <a:ln>
            <a:solidFill>
              <a:srgbClr val="50E6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775" eaLnBrk="1" fontAlgn="auto" hangingPunct="1">
              <a:spcBef>
                <a:spcPts val="0"/>
              </a:spcBef>
              <a:spcAft>
                <a:spcPts val="0"/>
              </a:spcAft>
              <a:defRPr/>
            </a:pPr>
            <a:endParaRPr lang="en-GB" sz="1324">
              <a:solidFill>
                <a:srgbClr val="FFFFFF"/>
              </a:solidFill>
              <a:latin typeface="Segoe UI"/>
            </a:endParaRPr>
          </a:p>
        </p:txBody>
      </p:sp>
      <p:pic>
        <p:nvPicPr>
          <p:cNvPr id="14" name="Graphic 13">
            <a:extLst>
              <a:ext uri="{FF2B5EF4-FFF2-40B4-BE49-F238E27FC236}">
                <a16:creationId xmlns:a16="http://schemas.microsoft.com/office/drawing/2014/main" id="{D701BC74-6C2F-CA7F-57DF-04A0A3F42A2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2299" y="3636205"/>
            <a:ext cx="515206" cy="515206"/>
          </a:xfrm>
          <a:prstGeom prst="rect">
            <a:avLst/>
          </a:prstGeom>
        </p:spPr>
      </p:pic>
      <p:pic>
        <p:nvPicPr>
          <p:cNvPr id="15" name="Graphic 14">
            <a:extLst>
              <a:ext uri="{FF2B5EF4-FFF2-40B4-BE49-F238E27FC236}">
                <a16:creationId xmlns:a16="http://schemas.microsoft.com/office/drawing/2014/main" id="{DFDA9BBB-BACB-F44E-2CA7-7CDB7CB657F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6306" y="3555946"/>
            <a:ext cx="519881" cy="519881"/>
          </a:xfrm>
          <a:prstGeom prst="rect">
            <a:avLst/>
          </a:prstGeom>
        </p:spPr>
      </p:pic>
      <p:sp>
        <p:nvSpPr>
          <p:cNvPr id="16" name="TextBox 15">
            <a:extLst>
              <a:ext uri="{FF2B5EF4-FFF2-40B4-BE49-F238E27FC236}">
                <a16:creationId xmlns:a16="http://schemas.microsoft.com/office/drawing/2014/main" id="{E8F9A4C6-04ED-5BDA-6EC4-5DFD5035CF99}"/>
              </a:ext>
              <a:ext uri="{C183D7F6-B498-43B3-948B-1728B52AA6E4}">
                <adec:decorative xmlns:adec="http://schemas.microsoft.com/office/drawing/2017/decorative" val="0"/>
              </a:ext>
            </a:extLst>
          </p:cNvPr>
          <p:cNvSpPr txBox="1"/>
          <p:nvPr/>
        </p:nvSpPr>
        <p:spPr>
          <a:xfrm>
            <a:off x="1801512" y="3605800"/>
            <a:ext cx="1718377" cy="27699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900" kern="0">
                <a:solidFill>
                  <a:srgbClr val="FFFFFF"/>
                </a:solidFill>
                <a:latin typeface="Segoe UI"/>
              </a:rPr>
              <a:t>Language:</a:t>
            </a:r>
          </a:p>
          <a:p>
            <a:pPr defTabSz="685800" eaLnBrk="1" fontAlgn="auto" hangingPunct="1">
              <a:spcBef>
                <a:spcPts val="0"/>
              </a:spcBef>
              <a:spcAft>
                <a:spcPts val="0"/>
              </a:spcAft>
              <a:defRPr/>
            </a:pPr>
            <a:r>
              <a:rPr lang="en-US" sz="900" kern="0">
                <a:solidFill>
                  <a:srgbClr val="FFFFFF"/>
                </a:solidFill>
                <a:latin typeface="Segoe UI"/>
              </a:rPr>
              <a:t>Available in 72 languages</a:t>
            </a:r>
          </a:p>
        </p:txBody>
      </p:sp>
      <p:sp>
        <p:nvSpPr>
          <p:cNvPr id="17" name="TextBox 16">
            <a:extLst>
              <a:ext uri="{FF2B5EF4-FFF2-40B4-BE49-F238E27FC236}">
                <a16:creationId xmlns:a16="http://schemas.microsoft.com/office/drawing/2014/main" id="{0FE225A6-3838-3FD6-1243-B22A9F92C2D3}"/>
              </a:ext>
              <a:ext uri="{C183D7F6-B498-43B3-948B-1728B52AA6E4}">
                <adec:decorative xmlns:adec="http://schemas.microsoft.com/office/drawing/2017/decorative" val="0"/>
              </a:ext>
            </a:extLst>
          </p:cNvPr>
          <p:cNvSpPr txBox="1"/>
          <p:nvPr/>
        </p:nvSpPr>
        <p:spPr>
          <a:xfrm>
            <a:off x="4323876" y="3605799"/>
            <a:ext cx="2925628" cy="415498"/>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900" kern="0">
                <a:solidFill>
                  <a:srgbClr val="FFFFFF"/>
                </a:solidFill>
                <a:latin typeface="Segoe UI"/>
              </a:rPr>
              <a:t>Location:</a:t>
            </a:r>
          </a:p>
          <a:p>
            <a:pPr defTabSz="685800" eaLnBrk="1" fontAlgn="auto" hangingPunct="1">
              <a:spcBef>
                <a:spcPts val="0"/>
              </a:spcBef>
              <a:spcAft>
                <a:spcPts val="0"/>
              </a:spcAft>
              <a:defRPr/>
            </a:pPr>
            <a:r>
              <a:rPr lang="en-US" sz="900" kern="0">
                <a:solidFill>
                  <a:srgbClr val="FFFFFF"/>
                </a:solidFill>
                <a:latin typeface="Segoe UI"/>
              </a:rPr>
              <a:t>Available in most countries </a:t>
            </a:r>
          </a:p>
          <a:p>
            <a:pPr defTabSz="685800" eaLnBrk="1" fontAlgn="auto" hangingPunct="1">
              <a:spcBef>
                <a:spcPts val="0"/>
              </a:spcBef>
              <a:spcAft>
                <a:spcPts val="0"/>
              </a:spcAft>
              <a:defRPr/>
            </a:pPr>
            <a:r>
              <a:rPr lang="en-US" sz="900" kern="0">
                <a:solidFill>
                  <a:srgbClr val="FFFFFF"/>
                </a:solidFill>
                <a:latin typeface="Segoe UI"/>
              </a:rPr>
              <a:t>Online versions require internet connectivity </a:t>
            </a:r>
          </a:p>
        </p:txBody>
      </p:sp>
      <p:sp>
        <p:nvSpPr>
          <p:cNvPr id="13" name="TextBox 12">
            <a:extLst>
              <a:ext uri="{FF2B5EF4-FFF2-40B4-BE49-F238E27FC236}">
                <a16:creationId xmlns:a16="http://schemas.microsoft.com/office/drawing/2014/main" id="{70DF7E38-7919-693B-3EAA-3E14A11B7566}"/>
              </a:ext>
              <a:ext uri="{C183D7F6-B498-43B3-948B-1728B52AA6E4}">
                <adec:decorative xmlns:adec="http://schemas.microsoft.com/office/drawing/2017/decorative" val="0"/>
              </a:ext>
            </a:extLst>
          </p:cNvPr>
          <p:cNvSpPr txBox="1"/>
          <p:nvPr/>
        </p:nvSpPr>
        <p:spPr>
          <a:xfrm>
            <a:off x="959462" y="4217794"/>
            <a:ext cx="7696395" cy="2769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GB" sz="900" kern="0" dirty="0">
                <a:solidFill>
                  <a:srgbClr val="FFFFFF"/>
                </a:solidFill>
                <a:latin typeface="Segoe UI"/>
              </a:rPr>
              <a:t>Enabling the easy creation of visual content based on text prompts or Word documents with benefits across Vision disabilities </a:t>
            </a:r>
          </a:p>
          <a:p>
            <a:pPr algn="ctr" defTabSz="685800" eaLnBrk="1" fontAlgn="auto" hangingPunct="1">
              <a:spcBef>
                <a:spcPts val="0"/>
              </a:spcBef>
              <a:spcAft>
                <a:spcPts val="0"/>
              </a:spcAft>
              <a:defRPr/>
            </a:pPr>
            <a:endParaRPr lang="en-US" sz="900" kern="0" dirty="0">
              <a:solidFill>
                <a:srgbClr val="FFFFFF"/>
              </a:solidFill>
              <a:latin typeface="Segoe UI"/>
            </a:endParaRPr>
          </a:p>
        </p:txBody>
      </p:sp>
    </p:spTree>
    <p:extLst>
      <p:ext uri="{BB962C8B-B14F-4D97-AF65-F5344CB8AC3E}">
        <p14:creationId xmlns:p14="http://schemas.microsoft.com/office/powerpoint/2010/main" val="1816335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2825-1420-98BF-DB24-827FF09BDE47}"/>
              </a:ext>
            </a:extLst>
          </p:cNvPr>
          <p:cNvSpPr>
            <a:spLocks noGrp="1"/>
          </p:cNvSpPr>
          <p:nvPr>
            <p:ph type="title"/>
          </p:nvPr>
        </p:nvSpPr>
        <p:spPr>
          <a:xfrm>
            <a:off x="441197" y="342900"/>
            <a:ext cx="8263890" cy="415499"/>
          </a:xfrm>
        </p:spPr>
        <p:txBody>
          <a:bodyPr/>
          <a:lstStyle/>
          <a:p>
            <a:r>
              <a:rPr lang="en-GB">
                <a:cs typeface="Segoe UI"/>
              </a:rPr>
              <a:t>AI/Copilot: Accessibility – Summary of our trials</a:t>
            </a:r>
            <a:endParaRPr lang="en-GB"/>
          </a:p>
        </p:txBody>
      </p:sp>
      <p:sp>
        <p:nvSpPr>
          <p:cNvPr id="3" name="TextBox 2">
            <a:extLst>
              <a:ext uri="{FF2B5EF4-FFF2-40B4-BE49-F238E27FC236}">
                <a16:creationId xmlns:a16="http://schemas.microsoft.com/office/drawing/2014/main" id="{21EFDDB6-8366-B036-80E2-295235DCD25E}"/>
              </a:ext>
            </a:extLst>
          </p:cNvPr>
          <p:cNvSpPr txBox="1"/>
          <p:nvPr/>
        </p:nvSpPr>
        <p:spPr>
          <a:xfrm>
            <a:off x="914399" y="1624556"/>
            <a:ext cx="2013965" cy="646331"/>
          </a:xfrm>
          <a:prstGeom prst="rect">
            <a:avLst/>
          </a:prstGeom>
          <a:noFill/>
        </p:spPr>
        <p:txBody>
          <a:bodyPr wrap="square">
            <a:spAutoFit/>
          </a:bodyPr>
          <a:lstStyle/>
          <a:p>
            <a:pPr defTabSz="685800" eaLnBrk="1" fontAlgn="auto" hangingPunct="1">
              <a:spcBef>
                <a:spcPts val="0"/>
              </a:spcBef>
              <a:spcAft>
                <a:spcPts val="0"/>
              </a:spcAft>
              <a:defRPr/>
            </a:pPr>
            <a:r>
              <a:rPr lang="en-US">
                <a:ln w="3175">
                  <a:noFill/>
                </a:ln>
                <a:gradFill>
                  <a:gsLst>
                    <a:gs pos="33000">
                      <a:srgbClr val="1F78D4"/>
                    </a:gs>
                    <a:gs pos="81000">
                      <a:srgbClr val="8678D6"/>
                    </a:gs>
                  </a:gsLst>
                  <a:lin ang="2700000" scaled="1"/>
                </a:gradFill>
                <a:latin typeface="Segoe UI Semibold"/>
              </a:rPr>
              <a:t>Guidelines &amp; Standards</a:t>
            </a:r>
            <a:endParaRPr lang="en-US">
              <a:solidFill>
                <a:srgbClr val="000000"/>
              </a:solidFill>
              <a:latin typeface="Segoe UI"/>
            </a:endParaRPr>
          </a:p>
        </p:txBody>
      </p:sp>
      <p:sp>
        <p:nvSpPr>
          <p:cNvPr id="4" name="TextBox 3">
            <a:extLst>
              <a:ext uri="{FF2B5EF4-FFF2-40B4-BE49-F238E27FC236}">
                <a16:creationId xmlns:a16="http://schemas.microsoft.com/office/drawing/2014/main" id="{ACF78F77-C07F-1BDA-355A-2703AE70ACAD}"/>
              </a:ext>
            </a:extLst>
          </p:cNvPr>
          <p:cNvSpPr txBox="1"/>
          <p:nvPr/>
        </p:nvSpPr>
        <p:spPr>
          <a:xfrm>
            <a:off x="3652630" y="1624557"/>
            <a:ext cx="2013965" cy="923330"/>
          </a:xfrm>
          <a:prstGeom prst="rect">
            <a:avLst/>
          </a:prstGeom>
          <a:noFill/>
        </p:spPr>
        <p:txBody>
          <a:bodyPr wrap="square">
            <a:spAutoFit/>
          </a:bodyPr>
          <a:lstStyle/>
          <a:p>
            <a:pPr defTabSz="685800" eaLnBrk="1" fontAlgn="auto" hangingPunct="1">
              <a:spcBef>
                <a:spcPts val="0"/>
              </a:spcBef>
              <a:spcAft>
                <a:spcPts val="0"/>
              </a:spcAft>
              <a:defRPr/>
            </a:pPr>
            <a:r>
              <a:rPr lang="en-US">
                <a:ln w="3175">
                  <a:noFill/>
                </a:ln>
                <a:gradFill>
                  <a:gsLst>
                    <a:gs pos="33000">
                      <a:srgbClr val="1F78D4"/>
                    </a:gs>
                    <a:gs pos="81000">
                      <a:srgbClr val="8678D6"/>
                    </a:gs>
                  </a:gsLst>
                  <a:lin ang="2700000" scaled="1"/>
                </a:gradFill>
                <a:latin typeface="Segoe UI Semibold"/>
              </a:rPr>
              <a:t>New user &amp; accessibility Experiences</a:t>
            </a:r>
            <a:endParaRPr lang="en-US">
              <a:solidFill>
                <a:srgbClr val="000000"/>
              </a:solidFill>
              <a:latin typeface="Segoe UI"/>
            </a:endParaRPr>
          </a:p>
        </p:txBody>
      </p:sp>
      <p:sp>
        <p:nvSpPr>
          <p:cNvPr id="5" name="Text Placeholder 13">
            <a:extLst>
              <a:ext uri="{FF2B5EF4-FFF2-40B4-BE49-F238E27FC236}">
                <a16:creationId xmlns:a16="http://schemas.microsoft.com/office/drawing/2014/main" id="{A2F9F4CD-550A-EE72-480C-5847001EB0E5}"/>
              </a:ext>
            </a:extLst>
          </p:cNvPr>
          <p:cNvSpPr txBox="1">
            <a:spLocks/>
          </p:cNvSpPr>
          <p:nvPr/>
        </p:nvSpPr>
        <p:spPr>
          <a:xfrm>
            <a:off x="914398" y="2571751"/>
            <a:ext cx="2309432" cy="147086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500" b="1">
                <a:gradFill>
                  <a:gsLst>
                    <a:gs pos="0">
                      <a:srgbClr val="1264B1"/>
                    </a:gs>
                    <a:gs pos="100000">
                      <a:srgbClr val="944DCF"/>
                    </a:gs>
                  </a:gsLst>
                  <a:lin ang="0" scaled="1"/>
                </a:gradFill>
                <a:latin typeface="Segoe UI Semibold"/>
              </a:rPr>
              <a:t>AI &amp; Copilot can make user experience and content more accessible with and in the control of the user</a:t>
            </a:r>
          </a:p>
        </p:txBody>
      </p:sp>
      <p:sp>
        <p:nvSpPr>
          <p:cNvPr id="6" name="Text Placeholder 13">
            <a:extLst>
              <a:ext uri="{FF2B5EF4-FFF2-40B4-BE49-F238E27FC236}">
                <a16:creationId xmlns:a16="http://schemas.microsoft.com/office/drawing/2014/main" id="{DD2AF5CF-5C57-98AB-0678-E85942DB02B5}"/>
              </a:ext>
            </a:extLst>
          </p:cNvPr>
          <p:cNvSpPr txBox="1">
            <a:spLocks/>
          </p:cNvSpPr>
          <p:nvPr/>
        </p:nvSpPr>
        <p:spPr>
          <a:xfrm>
            <a:off x="3652629" y="2575567"/>
            <a:ext cx="2132578" cy="1482267"/>
          </a:xfrm>
          <a:prstGeom prst="rect">
            <a:avLst/>
          </a:prstGeom>
        </p:spPr>
        <p:txBody>
          <a:bodyPr lIns="68580" tIns="34290" rIns="68580" bIns="3429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350">
                <a:gradFill>
                  <a:gsLst>
                    <a:gs pos="0">
                      <a:srgbClr val="1264B1"/>
                    </a:gs>
                    <a:gs pos="100000">
                      <a:srgbClr val="944DCF"/>
                    </a:gs>
                  </a:gsLst>
                  <a:lin ang="0" scaled="1"/>
                </a:gradFill>
                <a:latin typeface="Segoe UI Semibold"/>
                <a:cs typeface="Segoe UI"/>
              </a:rPr>
              <a:t>Discoverability of (accessibility) features and help with content creation, filling gaps, augments human experience and capability</a:t>
            </a:r>
            <a:endParaRPr lang="en-US" sz="1350">
              <a:solidFill>
                <a:srgbClr val="000000"/>
              </a:solidFill>
              <a:latin typeface="Segoe UI Semibold"/>
              <a:cs typeface="Segoe UI"/>
            </a:endParaRPr>
          </a:p>
        </p:txBody>
      </p:sp>
      <p:sp>
        <p:nvSpPr>
          <p:cNvPr id="7" name="TextBox 6">
            <a:extLst>
              <a:ext uri="{FF2B5EF4-FFF2-40B4-BE49-F238E27FC236}">
                <a16:creationId xmlns:a16="http://schemas.microsoft.com/office/drawing/2014/main" id="{ECA33EE7-8CC5-326E-E833-804C465A9781}"/>
              </a:ext>
            </a:extLst>
          </p:cNvPr>
          <p:cNvSpPr txBox="1"/>
          <p:nvPr/>
        </p:nvSpPr>
        <p:spPr>
          <a:xfrm>
            <a:off x="6259662" y="1624556"/>
            <a:ext cx="2013965" cy="623248"/>
          </a:xfrm>
          <a:prstGeom prst="rect">
            <a:avLst/>
          </a:prstGeom>
          <a:noFill/>
        </p:spPr>
        <p:txBody>
          <a:bodyPr wrap="square" lIns="68580" tIns="34290" rIns="68580" bIns="34290" anchor="t">
            <a:spAutoFit/>
          </a:bodyPr>
          <a:lstStyle/>
          <a:p>
            <a:pPr defTabSz="685800" eaLnBrk="1" fontAlgn="auto" hangingPunct="1">
              <a:spcBef>
                <a:spcPts val="0"/>
              </a:spcBef>
              <a:spcAft>
                <a:spcPts val="0"/>
              </a:spcAft>
              <a:defRPr/>
            </a:pPr>
            <a:r>
              <a:rPr lang="en-US">
                <a:ln w="3175">
                  <a:noFill/>
                </a:ln>
                <a:gradFill>
                  <a:gsLst>
                    <a:gs pos="33000">
                      <a:srgbClr val="1F78D4"/>
                    </a:gs>
                    <a:gs pos="81000">
                      <a:srgbClr val="8678D6"/>
                    </a:gs>
                  </a:gsLst>
                  <a:lin ang="2700000" scaled="1"/>
                </a:gradFill>
                <a:latin typeface="Segoe UI Semibold"/>
              </a:rPr>
              <a:t>Augment existing technology</a:t>
            </a:r>
            <a:endParaRPr lang="en-US">
              <a:solidFill>
                <a:srgbClr val="000000"/>
              </a:solidFill>
              <a:latin typeface="Segoe UI"/>
            </a:endParaRPr>
          </a:p>
        </p:txBody>
      </p:sp>
      <p:sp>
        <p:nvSpPr>
          <p:cNvPr id="8" name="Text Placeholder 13">
            <a:extLst>
              <a:ext uri="{FF2B5EF4-FFF2-40B4-BE49-F238E27FC236}">
                <a16:creationId xmlns:a16="http://schemas.microsoft.com/office/drawing/2014/main" id="{89658B9D-F224-C4D4-9C53-2C8C9D40D3A3}"/>
              </a:ext>
            </a:extLst>
          </p:cNvPr>
          <p:cNvSpPr txBox="1">
            <a:spLocks/>
          </p:cNvSpPr>
          <p:nvPr/>
        </p:nvSpPr>
        <p:spPr>
          <a:xfrm>
            <a:off x="6259662" y="2575567"/>
            <a:ext cx="2132578" cy="148226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350">
                <a:gradFill>
                  <a:gsLst>
                    <a:gs pos="0">
                      <a:srgbClr val="1264B1"/>
                    </a:gs>
                    <a:gs pos="100000">
                      <a:srgbClr val="944DCF"/>
                    </a:gs>
                  </a:gsLst>
                  <a:lin ang="0" scaled="1"/>
                </a:gradFill>
                <a:latin typeface="Segoe UI Semibold"/>
              </a:rPr>
              <a:t>Building on proven use cases, innovative and inclusive scenarios are just around the corner waiting to be discovered.</a:t>
            </a:r>
            <a:endParaRPr lang="en-US" sz="1350">
              <a:solidFill>
                <a:srgbClr val="000000"/>
              </a:solidFill>
              <a:latin typeface="Segoe UI Semibold"/>
            </a:endParaRPr>
          </a:p>
        </p:txBody>
      </p:sp>
    </p:spTree>
    <p:extLst>
      <p:ext uri="{BB962C8B-B14F-4D97-AF65-F5344CB8AC3E}">
        <p14:creationId xmlns:p14="http://schemas.microsoft.com/office/powerpoint/2010/main" val="297079510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474E8-6D14-8C52-50D4-AAD9731E0CFF}"/>
              </a:ext>
            </a:extLst>
          </p:cNvPr>
          <p:cNvSpPr>
            <a:spLocks noGrp="1"/>
          </p:cNvSpPr>
          <p:nvPr>
            <p:ph type="title"/>
          </p:nvPr>
        </p:nvSpPr>
        <p:spPr>
          <a:xfrm>
            <a:off x="438150" y="2234834"/>
            <a:ext cx="3320466" cy="415498"/>
          </a:xfrm>
        </p:spPr>
        <p:txBody>
          <a:bodyPr/>
          <a:lstStyle/>
          <a:p>
            <a:r>
              <a:rPr lang="en-US"/>
              <a:t>Appendix</a:t>
            </a:r>
          </a:p>
        </p:txBody>
      </p:sp>
    </p:spTree>
    <p:custDataLst>
      <p:tags r:id="rId1"/>
    </p:custDataLst>
    <p:extLst>
      <p:ext uri="{BB962C8B-B14F-4D97-AF65-F5344CB8AC3E}">
        <p14:creationId xmlns:p14="http://schemas.microsoft.com/office/powerpoint/2010/main" val="380314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BBB632-92CF-66D3-0CF0-57A1CC980B98}"/>
              </a:ext>
            </a:extLst>
          </p:cNvPr>
          <p:cNvSpPr>
            <a:spLocks noGrp="1"/>
          </p:cNvSpPr>
          <p:nvPr>
            <p:ph type="title"/>
          </p:nvPr>
        </p:nvSpPr>
        <p:spPr/>
        <p:txBody>
          <a:bodyPr/>
          <a:lstStyle/>
          <a:p>
            <a:r>
              <a:rPr lang="en-US"/>
              <a:t>What is accessibility?</a:t>
            </a:r>
          </a:p>
        </p:txBody>
      </p:sp>
      <p:sp>
        <p:nvSpPr>
          <p:cNvPr id="7" name="TextBox 6">
            <a:extLst>
              <a:ext uri="{FF2B5EF4-FFF2-40B4-BE49-F238E27FC236}">
                <a16:creationId xmlns:a16="http://schemas.microsoft.com/office/drawing/2014/main" id="{DDBA1B4C-E5BC-E454-60A0-863C0195F8E9}"/>
              </a:ext>
            </a:extLst>
          </p:cNvPr>
          <p:cNvSpPr txBox="1"/>
          <p:nvPr/>
        </p:nvSpPr>
        <p:spPr>
          <a:xfrm>
            <a:off x="441197" y="923384"/>
            <a:ext cx="8263890" cy="230832"/>
          </a:xfrm>
          <a:prstGeom prst="rect">
            <a:avLst/>
          </a:prstGeom>
          <a:noFill/>
        </p:spPr>
        <p:txBody>
          <a:bodyPr wrap="square" lIns="0" tIns="0" rIns="0" bIns="0">
            <a:spAutoFit/>
          </a:bodyPr>
          <a:lstStyle/>
          <a:p>
            <a:pPr defTabSz="685800" eaLnBrk="1" fontAlgn="auto" hangingPunct="1">
              <a:spcBef>
                <a:spcPts val="0"/>
              </a:spcBef>
              <a:spcAft>
                <a:spcPts val="0"/>
              </a:spcAft>
              <a:defRPr/>
            </a:pPr>
            <a:r>
              <a:rPr lang="en-US" sz="1500" dirty="0">
                <a:solidFill>
                  <a:srgbClr val="000000"/>
                </a:solidFill>
                <a:latin typeface="Segoe UI Semibold"/>
              </a:rPr>
              <a:t>Designing products, services, and environments </a:t>
            </a:r>
            <a:r>
              <a:rPr lang="en-US" sz="1500" i="1" dirty="0">
                <a:solidFill>
                  <a:srgbClr val="000000"/>
                </a:solidFill>
                <a:latin typeface="Segoe UI Semibold"/>
              </a:rPr>
              <a:t>with and for </a:t>
            </a:r>
            <a:r>
              <a:rPr lang="en-US" sz="1500" dirty="0">
                <a:solidFill>
                  <a:srgbClr val="000000"/>
                </a:solidFill>
                <a:latin typeface="Segoe UI Semibold"/>
              </a:rPr>
              <a:t>people with disabilities</a:t>
            </a:r>
            <a:endParaRPr lang="en-IN" sz="1500" dirty="0">
              <a:solidFill>
                <a:srgbClr val="000000"/>
              </a:solidFill>
              <a:latin typeface="Segoe UI Semibold"/>
            </a:endParaRPr>
          </a:p>
        </p:txBody>
      </p:sp>
      <p:grpSp>
        <p:nvGrpSpPr>
          <p:cNvPr id="5" name="Group 4">
            <a:extLst>
              <a:ext uri="{FF2B5EF4-FFF2-40B4-BE49-F238E27FC236}">
                <a16:creationId xmlns:a16="http://schemas.microsoft.com/office/drawing/2014/main" id="{4437AF49-6666-2070-B1E0-0B4D9DB8D3BF}"/>
              </a:ext>
              <a:ext uri="{C183D7F6-B498-43B3-948B-1728B52AA6E4}">
                <adec:decorative xmlns:adec="http://schemas.microsoft.com/office/drawing/2017/decorative" val="1"/>
              </a:ext>
            </a:extLst>
          </p:cNvPr>
          <p:cNvGrpSpPr/>
          <p:nvPr/>
        </p:nvGrpSpPr>
        <p:grpSpPr>
          <a:xfrm>
            <a:off x="440054" y="1360717"/>
            <a:ext cx="8703944" cy="3782783"/>
            <a:chOff x="586738" y="1814289"/>
            <a:chExt cx="11605259" cy="5043711"/>
          </a:xfrm>
        </p:grpSpPr>
        <p:sp>
          <p:nvSpPr>
            <p:cNvPr id="23" name="Rectangle: Single Corner Rounded 22">
              <a:extLst>
                <a:ext uri="{FF2B5EF4-FFF2-40B4-BE49-F238E27FC236}">
                  <a16:creationId xmlns:a16="http://schemas.microsoft.com/office/drawing/2014/main" id="{1C5A2B83-FA63-8734-13C1-8A225946D031}"/>
                </a:ext>
              </a:extLst>
            </p:cNvPr>
            <p:cNvSpPr>
              <a:spLocks/>
            </p:cNvSpPr>
            <p:nvPr/>
          </p:nvSpPr>
          <p:spPr bwMode="auto">
            <a:xfrm flipH="1" flipV="1">
              <a:off x="588258" y="1814289"/>
              <a:ext cx="3566160" cy="3383280"/>
            </a:xfrm>
            <a:prstGeom prst="round1Rect">
              <a:avLst>
                <a:gd name="adj" fmla="val 14951"/>
              </a:avLst>
            </a:prstGeom>
            <a:solidFill>
              <a:schemeClr val="bg1"/>
            </a:solidFill>
            <a:ln>
              <a:solidFill>
                <a:srgbClr val="AFD4EC">
                  <a:alpha val="65000"/>
                </a:srgbClr>
              </a:solidFill>
              <a:headEnd type="none" w="med" len="med"/>
              <a:tailEnd type="none" w="med" len="med"/>
            </a:ln>
            <a:effectLst>
              <a:outerShdw blurRad="444500" dist="88900" dir="4500000" sx="95000" sy="95000" algn="l"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err="1">
                <a:solidFill>
                  <a:srgbClr val="FFFFFF"/>
                </a:solidFill>
                <a:latin typeface="Segoe UI"/>
                <a:cs typeface="Segoe UI" pitchFamily="34" charset="0"/>
              </a:endParaRPr>
            </a:p>
          </p:txBody>
        </p:sp>
        <p:sp>
          <p:nvSpPr>
            <p:cNvPr id="2065" name="Graphic 5">
              <a:extLst>
                <a:ext uri="{FF2B5EF4-FFF2-40B4-BE49-F238E27FC236}">
                  <a16:creationId xmlns:a16="http://schemas.microsoft.com/office/drawing/2014/main" id="{9B4CDC84-38B2-E230-0028-4EE8DC5187E1}"/>
                </a:ext>
              </a:extLst>
            </p:cNvPr>
            <p:cNvSpPr/>
            <p:nvPr/>
          </p:nvSpPr>
          <p:spPr>
            <a:xfrm flipH="1">
              <a:off x="586738" y="5587999"/>
              <a:ext cx="11605259" cy="1270001"/>
            </a:xfrm>
            <a:prstGeom prst="round1Rect">
              <a:avLst>
                <a:gd name="adj" fmla="val 26116"/>
              </a:avLst>
            </a:prstGeom>
            <a:solidFill>
              <a:schemeClr val="bg1"/>
            </a:solidFill>
            <a:ln w="9525" cap="flat">
              <a:noFill/>
              <a:prstDash val="solid"/>
              <a:miter/>
            </a:ln>
            <a:effectLst>
              <a:outerShdw blurRad="635000" dist="495300" dir="11400000" sx="95000" sy="95000" algn="br" rotWithShape="0">
                <a:prstClr val="black">
                  <a:alpha val="10000"/>
                </a:prstClr>
              </a:outerShdw>
            </a:effectLst>
          </p:spPr>
          <p:txBody>
            <a:bodyPr wrap="square" rtlCol="0" anchor="ctr">
              <a:noAutofit/>
            </a:bodyPr>
            <a:lstStyle/>
            <a:p>
              <a:pPr defTabSz="685800" eaLnBrk="1" fontAlgn="auto" hangingPunct="1">
                <a:spcBef>
                  <a:spcPts val="0"/>
                </a:spcBef>
                <a:spcAft>
                  <a:spcPts val="0"/>
                </a:spcAft>
                <a:defRPr/>
              </a:pPr>
              <a:r>
                <a:rPr lang="en-US" sz="1350">
                  <a:solidFill>
                    <a:srgbClr val="000000"/>
                  </a:solidFill>
                  <a:latin typeface="Segoe UI"/>
                </a:rPr>
                <a:t> </a:t>
              </a:r>
            </a:p>
          </p:txBody>
        </p:sp>
        <p:sp>
          <p:nvSpPr>
            <p:cNvPr id="28" name="Rectangle: Single Corner Rounded 27">
              <a:extLst>
                <a:ext uri="{FF2B5EF4-FFF2-40B4-BE49-F238E27FC236}">
                  <a16:creationId xmlns:a16="http://schemas.microsoft.com/office/drawing/2014/main" id="{98FD7124-FAD5-C66E-28E9-79878AF6BA47}"/>
                </a:ext>
              </a:extLst>
            </p:cNvPr>
            <p:cNvSpPr/>
            <p:nvPr/>
          </p:nvSpPr>
          <p:spPr bwMode="auto">
            <a:xfrm>
              <a:off x="8039862" y="1814289"/>
              <a:ext cx="3566160" cy="3383280"/>
            </a:xfrm>
            <a:prstGeom prst="round1Rect">
              <a:avLst>
                <a:gd name="adj" fmla="val 14951"/>
              </a:avLst>
            </a:prstGeom>
            <a:solidFill>
              <a:schemeClr val="bg1"/>
            </a:solidFill>
            <a:ln>
              <a:solidFill>
                <a:srgbClr val="AFD4EC">
                  <a:alpha val="65000"/>
                </a:srgbClr>
              </a:solidFill>
              <a:headEnd type="none" w="med" len="med"/>
              <a:tailEnd type="none" w="med" len="med"/>
            </a:ln>
            <a:effectLst>
              <a:outerShdw blurRad="444500" dist="88900" dir="4500000" sx="95000" sy="95000" algn="l"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a:solidFill>
                  <a:srgbClr val="FFFFFF"/>
                </a:solidFill>
                <a:latin typeface="Segoe UI"/>
                <a:cs typeface="Segoe UI" pitchFamily="34" charset="0"/>
              </a:endParaRPr>
            </a:p>
          </p:txBody>
        </p:sp>
        <p:sp>
          <p:nvSpPr>
            <p:cNvPr id="25" name="Rectangle 24">
              <a:extLst>
                <a:ext uri="{FF2B5EF4-FFF2-40B4-BE49-F238E27FC236}">
                  <a16:creationId xmlns:a16="http://schemas.microsoft.com/office/drawing/2014/main" id="{AD3A1645-6DD7-52C3-B5D4-D59AEC9137F1}"/>
                </a:ext>
              </a:extLst>
            </p:cNvPr>
            <p:cNvSpPr/>
            <p:nvPr/>
          </p:nvSpPr>
          <p:spPr bwMode="auto">
            <a:xfrm flipH="1" flipV="1">
              <a:off x="4313682" y="1814289"/>
              <a:ext cx="3566160" cy="3383280"/>
            </a:xfrm>
            <a:prstGeom prst="rect">
              <a:avLst/>
            </a:prstGeom>
            <a:gradFill flip="none" rotWithShape="1">
              <a:gsLst>
                <a:gs pos="100000">
                  <a:srgbClr val="AFD4EC">
                    <a:alpha val="35000"/>
                  </a:srgbClr>
                </a:gs>
                <a:gs pos="49000">
                  <a:srgbClr val="AFD4EC"/>
                </a:gs>
              </a:gsLst>
              <a:lin ang="16200000" scaled="1"/>
              <a:tileRect/>
            </a:gradFill>
            <a:ln w="9525" cap="flat">
              <a:noFill/>
              <a:prstDash val="solid"/>
              <a:miter/>
            </a:ln>
          </p:spPr>
          <p:txBody>
            <a:bodyPr rtlCol="0" anchor="ctr"/>
            <a:lstStyle/>
            <a:p>
              <a:pPr defTabSz="685800" eaLnBrk="1" fontAlgn="auto" hangingPunct="1">
                <a:spcBef>
                  <a:spcPts val="0"/>
                </a:spcBef>
                <a:spcAft>
                  <a:spcPts val="0"/>
                </a:spcAft>
                <a:defRPr/>
              </a:pPr>
              <a:endParaRPr lang="en-US" sz="1350" err="1">
                <a:solidFill>
                  <a:srgbClr val="000000"/>
                </a:solidFill>
                <a:latin typeface="Segoe UI"/>
              </a:endParaRPr>
            </a:p>
          </p:txBody>
        </p:sp>
      </p:grpSp>
      <p:sp>
        <p:nvSpPr>
          <p:cNvPr id="6" name="TextBox 5">
            <a:extLst>
              <a:ext uri="{FF2B5EF4-FFF2-40B4-BE49-F238E27FC236}">
                <a16:creationId xmlns:a16="http://schemas.microsoft.com/office/drawing/2014/main" id="{DCE68EFF-2735-E205-DF21-3BDF8E7F39F8}"/>
              </a:ext>
            </a:extLst>
          </p:cNvPr>
          <p:cNvSpPr txBox="1"/>
          <p:nvPr/>
        </p:nvSpPr>
        <p:spPr>
          <a:xfrm>
            <a:off x="509777" y="1407487"/>
            <a:ext cx="2537460" cy="692497"/>
          </a:xfrm>
          <a:prstGeom prst="rect">
            <a:avLst/>
          </a:prstGeom>
          <a:noFill/>
        </p:spPr>
        <p:txBody>
          <a:bodyPr wrap="square" lIns="0" tIns="0" rIns="0" bIns="0" anchor="t">
            <a:spAutoFit/>
          </a:bodyPr>
          <a:lstStyle/>
          <a:p>
            <a:pPr algn="ctr" defTabSz="685800" eaLnBrk="1" fontAlgn="auto" hangingPunct="1">
              <a:spcBef>
                <a:spcPts val="450"/>
              </a:spcBef>
              <a:spcAft>
                <a:spcPts val="0"/>
              </a:spcAft>
              <a:defRPr/>
            </a:pPr>
            <a:r>
              <a:rPr lang="en-US" sz="2100" b="1">
                <a:solidFill>
                  <a:srgbClr val="316ABB"/>
                </a:solidFill>
                <a:latin typeface="Segoe UI"/>
              </a:rPr>
              <a:t>1+ billion people</a:t>
            </a:r>
            <a:br>
              <a:rPr lang="en-US" sz="1350" b="1">
                <a:solidFill>
                  <a:srgbClr val="000000"/>
                </a:solidFill>
                <a:latin typeface="Segoe UI"/>
              </a:rPr>
            </a:br>
            <a:r>
              <a:rPr lang="en-US" sz="1200">
                <a:solidFill>
                  <a:srgbClr val="000000"/>
                </a:solidFill>
                <a:latin typeface="Segoe UI"/>
              </a:rPr>
              <a:t>in world with disabilities, many who benefit from assistive technology</a:t>
            </a:r>
            <a:endParaRPr lang="en-US" sz="1350">
              <a:solidFill>
                <a:srgbClr val="000000"/>
              </a:solidFill>
              <a:latin typeface="Segoe UI"/>
            </a:endParaRPr>
          </a:p>
        </p:txBody>
      </p:sp>
      <p:sp>
        <p:nvSpPr>
          <p:cNvPr id="22" name="TextBox 21">
            <a:extLst>
              <a:ext uri="{FF2B5EF4-FFF2-40B4-BE49-F238E27FC236}">
                <a16:creationId xmlns:a16="http://schemas.microsoft.com/office/drawing/2014/main" id="{88BC0D83-0BD2-ACB0-92E4-21AF1AEC2A01}"/>
              </a:ext>
            </a:extLst>
          </p:cNvPr>
          <p:cNvSpPr txBox="1"/>
          <p:nvPr/>
        </p:nvSpPr>
        <p:spPr>
          <a:xfrm>
            <a:off x="3303842" y="1407487"/>
            <a:ext cx="2537460" cy="507831"/>
          </a:xfrm>
          <a:prstGeom prst="rect">
            <a:avLst/>
          </a:prstGeom>
          <a:noFill/>
        </p:spPr>
        <p:txBody>
          <a:bodyPr wrap="square" lIns="0" tIns="0" rIns="0" bIns="0">
            <a:spAutoFit/>
          </a:bodyPr>
          <a:lstStyle/>
          <a:p>
            <a:pPr algn="ctr" defTabSz="685800" eaLnBrk="1" fontAlgn="auto" hangingPunct="1">
              <a:spcBef>
                <a:spcPts val="450"/>
              </a:spcBef>
              <a:spcAft>
                <a:spcPts val="0"/>
              </a:spcAft>
              <a:defRPr/>
            </a:pPr>
            <a:r>
              <a:rPr lang="en-US" sz="2100" b="1">
                <a:solidFill>
                  <a:srgbClr val="000000"/>
                </a:solidFill>
                <a:latin typeface="Segoe UI"/>
              </a:rPr>
              <a:t>Disability</a:t>
            </a:r>
            <a:br>
              <a:rPr lang="en-US" sz="1350">
                <a:solidFill>
                  <a:srgbClr val="000000"/>
                </a:solidFill>
                <a:latin typeface="Segoe UI"/>
              </a:rPr>
            </a:br>
            <a:r>
              <a:rPr lang="en-US" sz="1200">
                <a:solidFill>
                  <a:srgbClr val="000000"/>
                </a:solidFill>
                <a:latin typeface="Segoe UI"/>
              </a:rPr>
              <a:t>can affect any of us at any time</a:t>
            </a:r>
          </a:p>
        </p:txBody>
      </p:sp>
      <p:pic>
        <p:nvPicPr>
          <p:cNvPr id="2050" name="Graphic 2049" descr="icon of a girl having one arm">
            <a:extLst>
              <a:ext uri="{FF2B5EF4-FFF2-40B4-BE49-F238E27FC236}">
                <a16:creationId xmlns:a16="http://schemas.microsoft.com/office/drawing/2014/main" id="{39D04254-6993-AE42-CAC7-AA33DFFD0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757" y="2541243"/>
            <a:ext cx="152165" cy="377788"/>
          </a:xfrm>
          <a:prstGeom prst="rect">
            <a:avLst/>
          </a:prstGeom>
        </p:spPr>
      </p:pic>
      <p:sp>
        <p:nvSpPr>
          <p:cNvPr id="29" name="TextBox 28">
            <a:extLst>
              <a:ext uri="{FF2B5EF4-FFF2-40B4-BE49-F238E27FC236}">
                <a16:creationId xmlns:a16="http://schemas.microsoft.com/office/drawing/2014/main" id="{966BCA0C-8FD6-BC16-FEC9-DFBB75169DE1}"/>
              </a:ext>
            </a:extLst>
          </p:cNvPr>
          <p:cNvSpPr txBox="1"/>
          <p:nvPr/>
        </p:nvSpPr>
        <p:spPr>
          <a:xfrm>
            <a:off x="3314414" y="2954746"/>
            <a:ext cx="788670" cy="300868"/>
          </a:xfrm>
          <a:prstGeom prst="round2SameRect">
            <a:avLst>
              <a:gd name="adj1" fmla="val 22612"/>
              <a:gd name="adj2" fmla="val 0"/>
            </a:avLst>
          </a:prstGeom>
          <a:solidFill>
            <a:srgbClr val="316ABB"/>
          </a:solidFill>
          <a:ln>
            <a:solidFill>
              <a:schemeClr val="bg1">
                <a:lumMod val="95000"/>
                <a:alpha val="65000"/>
              </a:schemeClr>
            </a:solidFill>
            <a:headEnd type="none" w="med" len="med"/>
            <a:tailEnd type="none" w="med" len="med"/>
          </a:ln>
          <a:effectLst>
            <a:outerShdw blurRad="177800" dist="88900" dir="4500000" algn="l"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chemeClr val="lt1"/>
                </a:solidFill>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99354" eaLnBrk="1" hangingPunct="1">
              <a:defRPr/>
            </a:pPr>
            <a:r>
              <a:rPr lang="en-US" sz="750">
                <a:solidFill>
                  <a:srgbClr val="FFFFFF"/>
                </a:solidFill>
                <a:latin typeface="Segoe UI"/>
              </a:rPr>
              <a:t>Permanent</a:t>
            </a:r>
          </a:p>
        </p:txBody>
      </p:sp>
      <p:pic>
        <p:nvPicPr>
          <p:cNvPr id="2058" name="Graphic 2057" descr="Icon of a new parent">
            <a:extLst>
              <a:ext uri="{FF2B5EF4-FFF2-40B4-BE49-F238E27FC236}">
                <a16:creationId xmlns:a16="http://schemas.microsoft.com/office/drawing/2014/main" id="{2C0E08EF-A0DE-1419-34A2-F43698131D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97758" y="2541243"/>
            <a:ext cx="160479" cy="377903"/>
          </a:xfrm>
          <a:prstGeom prst="rect">
            <a:avLst/>
          </a:prstGeom>
        </p:spPr>
      </p:pic>
      <p:sp>
        <p:nvSpPr>
          <p:cNvPr id="2060" name="TextBox 2059">
            <a:extLst>
              <a:ext uri="{FF2B5EF4-FFF2-40B4-BE49-F238E27FC236}">
                <a16:creationId xmlns:a16="http://schemas.microsoft.com/office/drawing/2014/main" id="{E5987582-D4F3-3294-A42B-2A74F97531E6}"/>
              </a:ext>
            </a:extLst>
          </p:cNvPr>
          <p:cNvSpPr txBox="1"/>
          <p:nvPr/>
        </p:nvSpPr>
        <p:spPr>
          <a:xfrm>
            <a:off x="4178807" y="2954746"/>
            <a:ext cx="788670" cy="300868"/>
          </a:xfrm>
          <a:prstGeom prst="round2SameRect">
            <a:avLst>
              <a:gd name="adj1" fmla="val 22612"/>
              <a:gd name="adj2" fmla="val 0"/>
            </a:avLst>
          </a:prstGeom>
          <a:solidFill>
            <a:srgbClr val="316ABB"/>
          </a:solidFill>
          <a:ln>
            <a:solidFill>
              <a:schemeClr val="bg1">
                <a:lumMod val="95000"/>
                <a:alpha val="65000"/>
              </a:schemeClr>
            </a:solidFill>
            <a:headEnd type="none" w="med" len="med"/>
            <a:tailEnd type="none" w="med" len="med"/>
          </a:ln>
          <a:effectLst>
            <a:outerShdw blurRad="177800" dist="88900" dir="4500000" algn="l"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chemeClr val="lt1"/>
                </a:solidFill>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99354" eaLnBrk="1" hangingPunct="1">
              <a:defRPr/>
            </a:pPr>
            <a:r>
              <a:rPr lang="en-US" sz="750">
                <a:solidFill>
                  <a:srgbClr val="FFFFFF"/>
                </a:solidFill>
                <a:latin typeface="Segoe UI"/>
              </a:rPr>
              <a:t>Situational</a:t>
            </a:r>
          </a:p>
        </p:txBody>
      </p:sp>
      <p:pic>
        <p:nvPicPr>
          <p:cNvPr id="2053" name="Graphic 2052" descr="Icon of a boy having an arm injury">
            <a:extLst>
              <a:ext uri="{FF2B5EF4-FFF2-40B4-BE49-F238E27FC236}">
                <a16:creationId xmlns:a16="http://schemas.microsoft.com/office/drawing/2014/main" id="{BE4FA4BE-1E07-EE84-0656-53FEFB84D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13941" y="2560338"/>
            <a:ext cx="160479" cy="372726"/>
          </a:xfrm>
          <a:prstGeom prst="rect">
            <a:avLst/>
          </a:prstGeom>
        </p:spPr>
      </p:pic>
      <p:sp>
        <p:nvSpPr>
          <p:cNvPr id="2061" name="TextBox 2060">
            <a:extLst>
              <a:ext uri="{FF2B5EF4-FFF2-40B4-BE49-F238E27FC236}">
                <a16:creationId xmlns:a16="http://schemas.microsoft.com/office/drawing/2014/main" id="{20F6FE8C-8447-C0F6-0D79-4F8872ABD734}"/>
              </a:ext>
            </a:extLst>
          </p:cNvPr>
          <p:cNvSpPr txBox="1"/>
          <p:nvPr/>
        </p:nvSpPr>
        <p:spPr>
          <a:xfrm>
            <a:off x="5043201" y="2954746"/>
            <a:ext cx="788670" cy="300868"/>
          </a:xfrm>
          <a:prstGeom prst="round2SameRect">
            <a:avLst>
              <a:gd name="adj1" fmla="val 22612"/>
              <a:gd name="adj2" fmla="val 0"/>
            </a:avLst>
          </a:prstGeom>
          <a:solidFill>
            <a:srgbClr val="316ABB"/>
          </a:solidFill>
          <a:ln>
            <a:solidFill>
              <a:schemeClr val="bg1">
                <a:lumMod val="95000"/>
                <a:alpha val="65000"/>
              </a:schemeClr>
            </a:solidFill>
            <a:headEnd type="none" w="med" len="med"/>
            <a:tailEnd type="none" w="med" len="med"/>
          </a:ln>
          <a:effectLst>
            <a:outerShdw blurRad="177800" dist="88900" dir="4500000" algn="l"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chemeClr val="lt1"/>
                </a:solidFill>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99354" eaLnBrk="1" hangingPunct="1">
              <a:defRPr/>
            </a:pPr>
            <a:r>
              <a:rPr lang="en-US" sz="750">
                <a:solidFill>
                  <a:srgbClr val="FFFFFF"/>
                </a:solidFill>
                <a:latin typeface="Segoe UI"/>
              </a:rPr>
              <a:t>Temporary</a:t>
            </a:r>
          </a:p>
        </p:txBody>
      </p:sp>
      <p:sp>
        <p:nvSpPr>
          <p:cNvPr id="24" name="TextBox 23">
            <a:extLst>
              <a:ext uri="{FF2B5EF4-FFF2-40B4-BE49-F238E27FC236}">
                <a16:creationId xmlns:a16="http://schemas.microsoft.com/office/drawing/2014/main" id="{A3ED766F-3876-C66F-2FAF-4177CBBA0083}"/>
              </a:ext>
            </a:extLst>
          </p:cNvPr>
          <p:cNvSpPr txBox="1"/>
          <p:nvPr/>
        </p:nvSpPr>
        <p:spPr>
          <a:xfrm>
            <a:off x="6099047" y="1194521"/>
            <a:ext cx="2537460" cy="1200329"/>
          </a:xfrm>
          <a:prstGeom prst="rect">
            <a:avLst/>
          </a:prstGeom>
          <a:noFill/>
        </p:spPr>
        <p:txBody>
          <a:bodyPr wrap="square" lIns="0" tIns="0" rIns="0" bIns="0">
            <a:spAutoFit/>
          </a:bodyPr>
          <a:lstStyle/>
          <a:p>
            <a:pPr algn="ctr" defTabSz="685800" eaLnBrk="1" fontAlgn="auto" hangingPunct="1">
              <a:spcBef>
                <a:spcPts val="450"/>
              </a:spcBef>
              <a:spcAft>
                <a:spcPts val="0"/>
              </a:spcAft>
              <a:defRPr/>
            </a:pPr>
            <a:r>
              <a:rPr lang="en-US" sz="2100" b="1">
                <a:solidFill>
                  <a:srgbClr val="316ABB"/>
                </a:solidFill>
                <a:latin typeface="Segoe UI"/>
              </a:rPr>
              <a:t>Accessible technology</a:t>
            </a:r>
            <a:br>
              <a:rPr lang="en-US" sz="1350">
                <a:solidFill>
                  <a:srgbClr val="000000"/>
                </a:solidFill>
                <a:latin typeface="Segoe UI"/>
              </a:rPr>
            </a:br>
            <a:r>
              <a:rPr lang="en-US" sz="1200">
                <a:solidFill>
                  <a:srgbClr val="000000"/>
                </a:solidFill>
                <a:latin typeface="Segoe UI"/>
              </a:rPr>
              <a:t>allows people with disabilities</a:t>
            </a:r>
            <a:br>
              <a:rPr lang="en-US" sz="1200">
                <a:solidFill>
                  <a:srgbClr val="000000"/>
                </a:solidFill>
                <a:latin typeface="Segoe UI"/>
              </a:rPr>
            </a:br>
            <a:r>
              <a:rPr lang="en-US" sz="1200">
                <a:solidFill>
                  <a:srgbClr val="000000"/>
                </a:solidFill>
                <a:latin typeface="Segoe UI"/>
              </a:rPr>
              <a:t>to more fully participate in our economies and societies</a:t>
            </a:r>
          </a:p>
        </p:txBody>
      </p:sp>
      <p:pic>
        <p:nvPicPr>
          <p:cNvPr id="20" name="Picture 19" descr="Icon of an eye">
            <a:extLst>
              <a:ext uri="{FF2B5EF4-FFF2-40B4-BE49-F238E27FC236}">
                <a16:creationId xmlns:a16="http://schemas.microsoft.com/office/drawing/2014/main" id="{D1CAA3D9-D5E3-E73C-8E42-778B54BE839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11326" y="3615807"/>
            <a:ext cx="315417" cy="315417"/>
          </a:xfrm>
          <a:prstGeom prst="rect">
            <a:avLst/>
          </a:prstGeom>
        </p:spPr>
      </p:pic>
      <p:sp>
        <p:nvSpPr>
          <p:cNvPr id="43" name="TextBox 42">
            <a:extLst>
              <a:ext uri="{FF2B5EF4-FFF2-40B4-BE49-F238E27FC236}">
                <a16:creationId xmlns:a16="http://schemas.microsoft.com/office/drawing/2014/main" id="{4DBF43A9-A58D-E10C-4D97-51AEE3C625F7}"/>
              </a:ext>
              <a:ext uri="{C183D7F6-B498-43B3-948B-1728B52AA6E4}">
                <adec:decorative xmlns:adec="http://schemas.microsoft.com/office/drawing/2017/decorative" val="0"/>
              </a:ext>
            </a:extLst>
          </p:cNvPr>
          <p:cNvSpPr txBox="1"/>
          <p:nvPr/>
        </p:nvSpPr>
        <p:spPr>
          <a:xfrm>
            <a:off x="975993" y="3944947"/>
            <a:ext cx="386082" cy="161583"/>
          </a:xfrm>
          <a:prstGeom prst="rect">
            <a:avLst/>
          </a:prstGeom>
          <a:noFill/>
        </p:spPr>
        <p:txBody>
          <a:bodyPr wrap="square" lIns="0" tIns="0" rIns="0" bIns="0" rtlCol="0">
            <a:spAutoFit/>
          </a:bodyPr>
          <a:lstStyle/>
          <a:p>
            <a:pPr algn="ctr" defTabSz="685607" eaLnBrk="1" fontAlgn="auto" hangingPunct="1">
              <a:spcBef>
                <a:spcPts val="0"/>
              </a:spcBef>
              <a:spcAft>
                <a:spcPts val="441"/>
              </a:spcAft>
              <a:defRPr/>
            </a:pPr>
            <a:r>
              <a:rPr lang="en-US" sz="1050">
                <a:solidFill>
                  <a:srgbClr val="000000"/>
                </a:solidFill>
                <a:latin typeface="Segoe UI"/>
                <a:cs typeface="Segoe UI Semibold" panose="020B0502040204020203" pitchFamily="34" charset="0"/>
              </a:rPr>
              <a:t>Vision</a:t>
            </a:r>
          </a:p>
        </p:txBody>
      </p:sp>
      <p:pic>
        <p:nvPicPr>
          <p:cNvPr id="9" name="Picture 8" descr="Icon of an ear">
            <a:extLst>
              <a:ext uri="{FF2B5EF4-FFF2-40B4-BE49-F238E27FC236}">
                <a16:creationId xmlns:a16="http://schemas.microsoft.com/office/drawing/2014/main" id="{4FDB7985-10BE-D5C3-FA6D-EC4169312E6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270099" y="3615807"/>
            <a:ext cx="315417" cy="315417"/>
          </a:xfrm>
          <a:prstGeom prst="rect">
            <a:avLst/>
          </a:prstGeom>
        </p:spPr>
      </p:pic>
      <p:sp>
        <p:nvSpPr>
          <p:cNvPr id="51" name="TextBox 50">
            <a:extLst>
              <a:ext uri="{FF2B5EF4-FFF2-40B4-BE49-F238E27FC236}">
                <a16:creationId xmlns:a16="http://schemas.microsoft.com/office/drawing/2014/main" id="{1D4A7607-C6CE-4D12-8273-E78E473B32DE}"/>
              </a:ext>
              <a:ext uri="{C183D7F6-B498-43B3-948B-1728B52AA6E4}">
                <adec:decorative xmlns:adec="http://schemas.microsoft.com/office/drawing/2017/decorative" val="0"/>
              </a:ext>
            </a:extLst>
          </p:cNvPr>
          <p:cNvSpPr txBox="1"/>
          <p:nvPr/>
        </p:nvSpPr>
        <p:spPr>
          <a:xfrm>
            <a:off x="2179447" y="3944947"/>
            <a:ext cx="496721" cy="161583"/>
          </a:xfrm>
          <a:prstGeom prst="rect">
            <a:avLst/>
          </a:prstGeom>
          <a:noFill/>
        </p:spPr>
        <p:txBody>
          <a:bodyPr wrap="square" lIns="0" tIns="0" rIns="0" bIns="0" rtlCol="0">
            <a:spAutoFit/>
          </a:bodyPr>
          <a:lstStyle/>
          <a:p>
            <a:pPr algn="ctr" defTabSz="685607" eaLnBrk="1" fontAlgn="auto" hangingPunct="1">
              <a:spcBef>
                <a:spcPts val="0"/>
              </a:spcBef>
              <a:spcAft>
                <a:spcPts val="441"/>
              </a:spcAft>
              <a:defRPr/>
            </a:pPr>
            <a:r>
              <a:rPr lang="en-US" sz="1050">
                <a:solidFill>
                  <a:srgbClr val="000000"/>
                </a:solidFill>
                <a:latin typeface="Segoe UI"/>
                <a:cs typeface="Segoe UI Semibold" panose="020B0502040204020203" pitchFamily="34" charset="0"/>
              </a:rPr>
              <a:t>Hearing</a:t>
            </a:r>
          </a:p>
        </p:txBody>
      </p:sp>
      <p:pic>
        <p:nvPicPr>
          <p:cNvPr id="18" name="Picture 17" descr="Icon indicating infinite">
            <a:extLst>
              <a:ext uri="{FF2B5EF4-FFF2-40B4-BE49-F238E27FC236}">
                <a16:creationId xmlns:a16="http://schemas.microsoft.com/office/drawing/2014/main" id="{EEA482AB-A550-EA57-9CAC-9496061E7F9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3712068" y="3615807"/>
            <a:ext cx="315417" cy="315417"/>
          </a:xfrm>
          <a:prstGeom prst="rect">
            <a:avLst/>
          </a:prstGeom>
        </p:spPr>
      </p:pic>
      <p:sp>
        <p:nvSpPr>
          <p:cNvPr id="31" name="TextBox 30">
            <a:extLst>
              <a:ext uri="{FF2B5EF4-FFF2-40B4-BE49-F238E27FC236}">
                <a16:creationId xmlns:a16="http://schemas.microsoft.com/office/drawing/2014/main" id="{81970FB4-7653-14BD-AD3E-B6A602D53992}"/>
              </a:ext>
              <a:ext uri="{C183D7F6-B498-43B3-948B-1728B52AA6E4}">
                <adec:decorative xmlns:adec="http://schemas.microsoft.com/office/drawing/2017/decorative" val="0"/>
              </a:ext>
            </a:extLst>
          </p:cNvPr>
          <p:cNvSpPr txBox="1"/>
          <p:nvPr/>
        </p:nvSpPr>
        <p:spPr>
          <a:xfrm>
            <a:off x="3438978" y="3944947"/>
            <a:ext cx="861597" cy="161583"/>
          </a:xfrm>
          <a:prstGeom prst="rect">
            <a:avLst/>
          </a:prstGeom>
          <a:noFill/>
        </p:spPr>
        <p:txBody>
          <a:bodyPr wrap="square" lIns="0" tIns="0" rIns="0" bIns="0" rtlCol="0">
            <a:spAutoFit/>
          </a:bodyPr>
          <a:lstStyle/>
          <a:p>
            <a:pPr algn="ctr" defTabSz="685607" eaLnBrk="1" fontAlgn="auto" hangingPunct="1">
              <a:spcBef>
                <a:spcPts val="0"/>
              </a:spcBef>
              <a:spcAft>
                <a:spcPts val="441"/>
              </a:spcAft>
              <a:defRPr/>
            </a:pPr>
            <a:r>
              <a:rPr lang="en-US" sz="1050">
                <a:solidFill>
                  <a:srgbClr val="000000"/>
                </a:solidFill>
                <a:latin typeface="Segoe UI"/>
                <a:cs typeface="Segoe UI Semibold" panose="020B0502040204020203" pitchFamily="34" charset="0"/>
              </a:rPr>
              <a:t>Neurodiversity</a:t>
            </a:r>
          </a:p>
        </p:txBody>
      </p:sp>
      <p:pic>
        <p:nvPicPr>
          <p:cNvPr id="4" name="Picture 3" descr="Icon of a brain">
            <a:extLst>
              <a:ext uri="{FF2B5EF4-FFF2-40B4-BE49-F238E27FC236}">
                <a16:creationId xmlns:a16="http://schemas.microsoft.com/office/drawing/2014/main" id="{FA079CEF-9DAB-AC89-9D00-C1065581D87D}"/>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189897" y="3615807"/>
            <a:ext cx="315417" cy="315417"/>
          </a:xfrm>
          <a:prstGeom prst="rect">
            <a:avLst/>
          </a:prstGeom>
        </p:spPr>
      </p:pic>
      <p:sp>
        <p:nvSpPr>
          <p:cNvPr id="2" name="TextBox 1">
            <a:extLst>
              <a:ext uri="{FF2B5EF4-FFF2-40B4-BE49-F238E27FC236}">
                <a16:creationId xmlns:a16="http://schemas.microsoft.com/office/drawing/2014/main" id="{687F8DF5-DD7B-7058-81C5-27ABD2B04169}"/>
              </a:ext>
              <a:ext uri="{C183D7F6-B498-43B3-948B-1728B52AA6E4}">
                <adec:decorative xmlns:adec="http://schemas.microsoft.com/office/drawing/2017/decorative" val="0"/>
              </a:ext>
            </a:extLst>
          </p:cNvPr>
          <p:cNvSpPr txBox="1"/>
          <p:nvPr/>
        </p:nvSpPr>
        <p:spPr>
          <a:xfrm>
            <a:off x="4916807" y="3944947"/>
            <a:ext cx="861597" cy="161583"/>
          </a:xfrm>
          <a:prstGeom prst="rect">
            <a:avLst/>
          </a:prstGeom>
          <a:noFill/>
        </p:spPr>
        <p:txBody>
          <a:bodyPr wrap="square" lIns="0" tIns="0" rIns="0" bIns="0" rtlCol="0">
            <a:spAutoFit/>
          </a:bodyPr>
          <a:lstStyle/>
          <a:p>
            <a:pPr algn="ctr" defTabSz="685607" eaLnBrk="1" fontAlgn="auto" hangingPunct="1">
              <a:spcBef>
                <a:spcPts val="0"/>
              </a:spcBef>
              <a:spcAft>
                <a:spcPts val="441"/>
              </a:spcAft>
              <a:defRPr/>
            </a:pPr>
            <a:r>
              <a:rPr lang="en-US" sz="1050">
                <a:solidFill>
                  <a:srgbClr val="000000"/>
                </a:solidFill>
                <a:latin typeface="Segoe UI"/>
                <a:cs typeface="Segoe UI Semibold" panose="020B0502040204020203" pitchFamily="34" charset="0"/>
              </a:rPr>
              <a:t>Mental Health</a:t>
            </a:r>
          </a:p>
        </p:txBody>
      </p:sp>
      <p:pic>
        <p:nvPicPr>
          <p:cNvPr id="16" name="Picture 15" descr="Icon of a person in a wheelchair">
            <a:extLst>
              <a:ext uri="{FF2B5EF4-FFF2-40B4-BE49-F238E27FC236}">
                <a16:creationId xmlns:a16="http://schemas.microsoft.com/office/drawing/2014/main" id="{E5D0F534-F340-80FD-3755-47E9B9BF7BDB}"/>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6662837" y="3615807"/>
            <a:ext cx="315417" cy="315417"/>
          </a:xfrm>
          <a:prstGeom prst="rect">
            <a:avLst/>
          </a:prstGeom>
        </p:spPr>
      </p:pic>
      <p:sp>
        <p:nvSpPr>
          <p:cNvPr id="52" name="TextBox 51">
            <a:extLst>
              <a:ext uri="{FF2B5EF4-FFF2-40B4-BE49-F238E27FC236}">
                <a16:creationId xmlns:a16="http://schemas.microsoft.com/office/drawing/2014/main" id="{20AD8F35-BAC6-C9F9-58F0-0C0153D18A96}"/>
              </a:ext>
              <a:ext uri="{C183D7F6-B498-43B3-948B-1728B52AA6E4}">
                <adec:decorative xmlns:adec="http://schemas.microsoft.com/office/drawing/2017/decorative" val="0"/>
              </a:ext>
            </a:extLst>
          </p:cNvPr>
          <p:cNvSpPr txBox="1"/>
          <p:nvPr/>
        </p:nvSpPr>
        <p:spPr>
          <a:xfrm>
            <a:off x="6573328" y="3944947"/>
            <a:ext cx="494435" cy="161583"/>
          </a:xfrm>
          <a:prstGeom prst="rect">
            <a:avLst/>
          </a:prstGeom>
          <a:noFill/>
        </p:spPr>
        <p:txBody>
          <a:bodyPr wrap="square" lIns="0" tIns="0" rIns="0" bIns="0" rtlCol="0">
            <a:spAutoFit/>
          </a:bodyPr>
          <a:lstStyle/>
          <a:p>
            <a:pPr algn="ctr" defTabSz="685607" eaLnBrk="1" fontAlgn="auto" hangingPunct="1">
              <a:spcBef>
                <a:spcPts val="0"/>
              </a:spcBef>
              <a:spcAft>
                <a:spcPts val="441"/>
              </a:spcAft>
              <a:defRPr/>
            </a:pPr>
            <a:r>
              <a:rPr lang="en-US" sz="1050">
                <a:solidFill>
                  <a:srgbClr val="000000"/>
                </a:solidFill>
                <a:latin typeface="Segoe UI"/>
                <a:cs typeface="Segoe UI Semibold" panose="020B0502040204020203" pitchFamily="34" charset="0"/>
              </a:rPr>
              <a:t>Mobility</a:t>
            </a:r>
          </a:p>
        </p:txBody>
      </p:sp>
      <p:grpSp>
        <p:nvGrpSpPr>
          <p:cNvPr id="37" name="Group 36" descr="Icon of two chat bubbles">
            <a:extLst>
              <a:ext uri="{FF2B5EF4-FFF2-40B4-BE49-F238E27FC236}">
                <a16:creationId xmlns:a16="http://schemas.microsoft.com/office/drawing/2014/main" id="{F79FEB8D-1D50-948E-2CFC-FBCA15685446}"/>
              </a:ext>
            </a:extLst>
          </p:cNvPr>
          <p:cNvGrpSpPr/>
          <p:nvPr/>
        </p:nvGrpSpPr>
        <p:grpSpPr>
          <a:xfrm>
            <a:off x="7937701" y="3680536"/>
            <a:ext cx="201611" cy="185960"/>
            <a:chOff x="10725617" y="5764131"/>
            <a:chExt cx="268815" cy="247947"/>
          </a:xfrm>
        </p:grpSpPr>
        <p:sp>
          <p:nvSpPr>
            <p:cNvPr id="26" name="Freeform: Shape 25">
              <a:extLst>
                <a:ext uri="{FF2B5EF4-FFF2-40B4-BE49-F238E27FC236}">
                  <a16:creationId xmlns:a16="http://schemas.microsoft.com/office/drawing/2014/main" id="{B36F6818-EDB4-BCD3-1A4E-7F1AF257F468}"/>
                </a:ext>
              </a:extLst>
            </p:cNvPr>
            <p:cNvSpPr/>
            <p:nvPr/>
          </p:nvSpPr>
          <p:spPr>
            <a:xfrm>
              <a:off x="10725617" y="5764131"/>
              <a:ext cx="235973" cy="216454"/>
            </a:xfrm>
            <a:custGeom>
              <a:avLst/>
              <a:gdLst>
                <a:gd name="connsiteX0" fmla="*/ 235973 w 235973"/>
                <a:gd name="connsiteY0" fmla="*/ 97705 h 216454"/>
                <a:gd name="connsiteX1" fmla="*/ 117987 w 235973"/>
                <a:gd name="connsiteY1" fmla="*/ 0 h 216454"/>
                <a:gd name="connsiteX2" fmla="*/ 0 w 235973"/>
                <a:gd name="connsiteY2" fmla="*/ 97705 h 216454"/>
                <a:gd name="connsiteX3" fmla="*/ 20868 w 235973"/>
                <a:gd name="connsiteY3" fmla="*/ 153206 h 216454"/>
                <a:gd name="connsiteX4" fmla="*/ 1086 w 235973"/>
                <a:gd name="connsiteY4" fmla="*/ 216455 h 216454"/>
                <a:gd name="connsiteX5" fmla="*/ 69090 w 235973"/>
                <a:gd name="connsiteY5" fmla="*/ 186635 h 216454"/>
                <a:gd name="connsiteX6" fmla="*/ 102901 w 235973"/>
                <a:gd name="connsiteY6" fmla="*/ 194618 h 21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973" h="216454">
                  <a:moveTo>
                    <a:pt x="235973" y="97705"/>
                  </a:moveTo>
                  <a:cubicBezTo>
                    <a:pt x="235973" y="43731"/>
                    <a:pt x="183143" y="0"/>
                    <a:pt x="117987" y="0"/>
                  </a:cubicBezTo>
                  <a:cubicBezTo>
                    <a:pt x="52830" y="0"/>
                    <a:pt x="0" y="43731"/>
                    <a:pt x="0" y="97705"/>
                  </a:cubicBezTo>
                  <a:cubicBezTo>
                    <a:pt x="0" y="118309"/>
                    <a:pt x="7719" y="137445"/>
                    <a:pt x="20868" y="153206"/>
                  </a:cubicBezTo>
                  <a:lnTo>
                    <a:pt x="1086" y="216455"/>
                  </a:lnTo>
                  <a:lnTo>
                    <a:pt x="69090" y="186635"/>
                  </a:lnTo>
                  <a:cubicBezTo>
                    <a:pt x="79626" y="190627"/>
                    <a:pt x="90985" y="193356"/>
                    <a:pt x="102901" y="194618"/>
                  </a:cubicBezTo>
                </a:path>
              </a:pathLst>
            </a:custGeom>
            <a:noFill/>
            <a:ln w="19050" cap="flat">
              <a:solidFill>
                <a:schemeClr val="tx2"/>
              </a:solidFill>
              <a:prstDash val="solid"/>
              <a:miter/>
            </a:ln>
          </p:spPr>
          <p:txBody>
            <a:bodyPr rtlCol="0" anchor="ctr"/>
            <a:lstStyle/>
            <a:p>
              <a:pPr defTabSz="685800" eaLnBrk="1" fontAlgn="auto" hangingPunct="1">
                <a:spcBef>
                  <a:spcPts val="0"/>
                </a:spcBef>
                <a:spcAft>
                  <a:spcPts val="0"/>
                </a:spcAft>
                <a:defRPr/>
              </a:pPr>
              <a:endParaRPr lang="en-US" sz="1350">
                <a:solidFill>
                  <a:srgbClr val="FFFFFF"/>
                </a:solidFill>
                <a:latin typeface="Segoe UI"/>
              </a:endParaRPr>
            </a:p>
          </p:txBody>
        </p:sp>
        <p:sp>
          <p:nvSpPr>
            <p:cNvPr id="27" name="Freeform: Shape 26">
              <a:extLst>
                <a:ext uri="{FF2B5EF4-FFF2-40B4-BE49-F238E27FC236}">
                  <a16:creationId xmlns:a16="http://schemas.microsoft.com/office/drawing/2014/main" id="{48DF60DA-33D9-D4A6-D600-AD35B375A318}"/>
                </a:ext>
              </a:extLst>
            </p:cNvPr>
            <p:cNvSpPr/>
            <p:nvPr/>
          </p:nvSpPr>
          <p:spPr>
            <a:xfrm>
              <a:off x="10815046" y="5845254"/>
              <a:ext cx="179386" cy="166824"/>
            </a:xfrm>
            <a:custGeom>
              <a:avLst/>
              <a:gdLst>
                <a:gd name="connsiteX0" fmla="*/ 162921 w 179386"/>
                <a:gd name="connsiteY0" fmla="*/ 117135 h 166824"/>
                <a:gd name="connsiteX1" fmla="*/ 179387 w 179386"/>
                <a:gd name="connsiteY1" fmla="*/ 74284 h 166824"/>
                <a:gd name="connsiteX2" fmla="*/ 89693 w 179386"/>
                <a:gd name="connsiteY2" fmla="*/ 0 h 166824"/>
                <a:gd name="connsiteX3" fmla="*/ 0 w 179386"/>
                <a:gd name="connsiteY3" fmla="*/ 74284 h 166824"/>
                <a:gd name="connsiteX4" fmla="*/ 89693 w 179386"/>
                <a:gd name="connsiteY4" fmla="*/ 148569 h 166824"/>
                <a:gd name="connsiteX5" fmla="*/ 123211 w 179386"/>
                <a:gd name="connsiteY5" fmla="*/ 143198 h 166824"/>
                <a:gd name="connsiteX6" fmla="*/ 179210 w 179386"/>
                <a:gd name="connsiteY6" fmla="*/ 166824 h 166824"/>
                <a:gd name="connsiteX7" fmla="*/ 162921 w 179386"/>
                <a:gd name="connsiteY7" fmla="*/ 117164 h 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386" h="166824">
                  <a:moveTo>
                    <a:pt x="162921" y="117135"/>
                  </a:moveTo>
                  <a:cubicBezTo>
                    <a:pt x="173282" y="105013"/>
                    <a:pt x="179387" y="90251"/>
                    <a:pt x="179387" y="74284"/>
                  </a:cubicBezTo>
                  <a:cubicBezTo>
                    <a:pt x="179387" y="33253"/>
                    <a:pt x="139236" y="0"/>
                    <a:pt x="89693" y="0"/>
                  </a:cubicBezTo>
                  <a:cubicBezTo>
                    <a:pt x="40151" y="0"/>
                    <a:pt x="0" y="33253"/>
                    <a:pt x="0" y="74284"/>
                  </a:cubicBezTo>
                  <a:cubicBezTo>
                    <a:pt x="0" y="115315"/>
                    <a:pt x="40151" y="148569"/>
                    <a:pt x="89693" y="148569"/>
                  </a:cubicBezTo>
                  <a:cubicBezTo>
                    <a:pt x="101551" y="148569"/>
                    <a:pt x="112850" y="146631"/>
                    <a:pt x="123211" y="143198"/>
                  </a:cubicBezTo>
                  <a:lnTo>
                    <a:pt x="179210" y="166824"/>
                  </a:lnTo>
                  <a:lnTo>
                    <a:pt x="162921" y="117164"/>
                  </a:lnTo>
                  <a:close/>
                </a:path>
              </a:pathLst>
            </a:custGeom>
            <a:noFill/>
            <a:ln w="19050" cap="flat">
              <a:solidFill>
                <a:srgbClr val="1E1919"/>
              </a:solidFill>
              <a:prstDash val="solid"/>
              <a:miter/>
            </a:ln>
          </p:spPr>
          <p:txBody>
            <a:bodyPr rtlCol="0" anchor="ctr"/>
            <a:lstStyle/>
            <a:p>
              <a:pPr defTabSz="685800" eaLnBrk="1" fontAlgn="auto" hangingPunct="1">
                <a:spcBef>
                  <a:spcPts val="0"/>
                </a:spcBef>
                <a:spcAft>
                  <a:spcPts val="0"/>
                </a:spcAft>
                <a:defRPr/>
              </a:pPr>
              <a:endParaRPr lang="en-US" sz="1350">
                <a:solidFill>
                  <a:srgbClr val="FFFFFF"/>
                </a:solidFill>
                <a:latin typeface="Segoe UI"/>
              </a:endParaRPr>
            </a:p>
          </p:txBody>
        </p:sp>
        <p:grpSp>
          <p:nvGrpSpPr>
            <p:cNvPr id="30" name="Graphic 18">
              <a:extLst>
                <a:ext uri="{FF2B5EF4-FFF2-40B4-BE49-F238E27FC236}">
                  <a16:creationId xmlns:a16="http://schemas.microsoft.com/office/drawing/2014/main" id="{8F749134-91B4-AE93-741B-0A9126B1664D}"/>
                </a:ext>
              </a:extLst>
            </p:cNvPr>
            <p:cNvGrpSpPr/>
            <p:nvPr/>
          </p:nvGrpSpPr>
          <p:grpSpPr>
            <a:xfrm>
              <a:off x="10863591" y="5914050"/>
              <a:ext cx="82003" cy="13324"/>
              <a:chOff x="10831667" y="5934831"/>
              <a:chExt cx="82003" cy="13324"/>
            </a:xfrm>
            <a:solidFill>
              <a:srgbClr val="140A0A"/>
            </a:solidFill>
          </p:grpSpPr>
          <p:sp>
            <p:nvSpPr>
              <p:cNvPr id="33" name="Freeform: Shape 32">
                <a:extLst>
                  <a:ext uri="{FF2B5EF4-FFF2-40B4-BE49-F238E27FC236}">
                    <a16:creationId xmlns:a16="http://schemas.microsoft.com/office/drawing/2014/main" id="{2000F075-E96E-C313-0D76-A7FD837E9691}"/>
                  </a:ext>
                </a:extLst>
              </p:cNvPr>
              <p:cNvSpPr/>
              <p:nvPr/>
            </p:nvSpPr>
            <p:spPr>
              <a:xfrm>
                <a:off x="10831667" y="5934831"/>
                <a:ext cx="13324" cy="13324"/>
              </a:xfrm>
              <a:custGeom>
                <a:avLst/>
                <a:gdLst>
                  <a:gd name="connsiteX0" fmla="*/ 13325 w 13324"/>
                  <a:gd name="connsiteY0" fmla="*/ 6662 h 13324"/>
                  <a:gd name="connsiteX1" fmla="*/ 6662 w 13324"/>
                  <a:gd name="connsiteY1" fmla="*/ 13325 h 13324"/>
                  <a:gd name="connsiteX2" fmla="*/ 0 w 13324"/>
                  <a:gd name="connsiteY2" fmla="*/ 6662 h 13324"/>
                  <a:gd name="connsiteX3" fmla="*/ 6662 w 13324"/>
                  <a:gd name="connsiteY3" fmla="*/ 0 h 13324"/>
                  <a:gd name="connsiteX4" fmla="*/ 13325 w 13324"/>
                  <a:gd name="connsiteY4" fmla="*/ 6662 h 1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 h="13324">
                    <a:moveTo>
                      <a:pt x="13325" y="6662"/>
                    </a:moveTo>
                    <a:cubicBezTo>
                      <a:pt x="13325" y="10342"/>
                      <a:pt x="10342" y="13325"/>
                      <a:pt x="6662" y="13325"/>
                    </a:cubicBezTo>
                    <a:cubicBezTo>
                      <a:pt x="2983" y="13325"/>
                      <a:pt x="0" y="10342"/>
                      <a:pt x="0" y="6662"/>
                    </a:cubicBezTo>
                    <a:cubicBezTo>
                      <a:pt x="0" y="2983"/>
                      <a:pt x="2983" y="0"/>
                      <a:pt x="6662" y="0"/>
                    </a:cubicBezTo>
                    <a:cubicBezTo>
                      <a:pt x="10342" y="0"/>
                      <a:pt x="13325" y="2983"/>
                      <a:pt x="13325" y="6662"/>
                    </a:cubicBezTo>
                    <a:close/>
                  </a:path>
                </a:pathLst>
              </a:custGeom>
              <a:solidFill>
                <a:srgbClr val="140A0A"/>
              </a:solidFill>
              <a:ln w="2868" cap="flat">
                <a:noFill/>
                <a:prstDash val="solid"/>
                <a:miter/>
              </a:ln>
            </p:spPr>
            <p:txBody>
              <a:bodyPr rtlCol="0" anchor="ctr"/>
              <a:lstStyle/>
              <a:p>
                <a:pPr defTabSz="685800" eaLnBrk="1" fontAlgn="auto" hangingPunct="1">
                  <a:spcBef>
                    <a:spcPts val="0"/>
                  </a:spcBef>
                  <a:spcAft>
                    <a:spcPts val="0"/>
                  </a:spcAft>
                  <a:defRPr/>
                </a:pPr>
                <a:endParaRPr lang="en-US" sz="1350">
                  <a:solidFill>
                    <a:srgbClr val="FFFFFF"/>
                  </a:solidFill>
                  <a:latin typeface="Segoe UI"/>
                </a:endParaRPr>
              </a:p>
            </p:txBody>
          </p:sp>
          <p:sp>
            <p:nvSpPr>
              <p:cNvPr id="34" name="Freeform: Shape 33">
                <a:extLst>
                  <a:ext uri="{FF2B5EF4-FFF2-40B4-BE49-F238E27FC236}">
                    <a16:creationId xmlns:a16="http://schemas.microsoft.com/office/drawing/2014/main" id="{31CB36B9-832D-2607-F036-BA678BB5104D}"/>
                  </a:ext>
                </a:extLst>
              </p:cNvPr>
              <p:cNvSpPr/>
              <p:nvPr/>
            </p:nvSpPr>
            <p:spPr>
              <a:xfrm>
                <a:off x="10866006" y="5934831"/>
                <a:ext cx="13324" cy="13324"/>
              </a:xfrm>
              <a:custGeom>
                <a:avLst/>
                <a:gdLst>
                  <a:gd name="connsiteX0" fmla="*/ 13325 w 13324"/>
                  <a:gd name="connsiteY0" fmla="*/ 6662 h 13324"/>
                  <a:gd name="connsiteX1" fmla="*/ 6662 w 13324"/>
                  <a:gd name="connsiteY1" fmla="*/ 13325 h 13324"/>
                  <a:gd name="connsiteX2" fmla="*/ 0 w 13324"/>
                  <a:gd name="connsiteY2" fmla="*/ 6662 h 13324"/>
                  <a:gd name="connsiteX3" fmla="*/ 6662 w 13324"/>
                  <a:gd name="connsiteY3" fmla="*/ 0 h 13324"/>
                  <a:gd name="connsiteX4" fmla="*/ 13325 w 13324"/>
                  <a:gd name="connsiteY4" fmla="*/ 6662 h 1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 h="13324">
                    <a:moveTo>
                      <a:pt x="13325" y="6662"/>
                    </a:moveTo>
                    <a:cubicBezTo>
                      <a:pt x="13325" y="10342"/>
                      <a:pt x="10342" y="13325"/>
                      <a:pt x="6662" y="13325"/>
                    </a:cubicBezTo>
                    <a:cubicBezTo>
                      <a:pt x="2983" y="13325"/>
                      <a:pt x="0" y="10342"/>
                      <a:pt x="0" y="6662"/>
                    </a:cubicBezTo>
                    <a:cubicBezTo>
                      <a:pt x="0" y="2983"/>
                      <a:pt x="2983" y="0"/>
                      <a:pt x="6662" y="0"/>
                    </a:cubicBezTo>
                    <a:cubicBezTo>
                      <a:pt x="10342" y="0"/>
                      <a:pt x="13325" y="2983"/>
                      <a:pt x="13325" y="6662"/>
                    </a:cubicBezTo>
                    <a:close/>
                  </a:path>
                </a:pathLst>
              </a:custGeom>
              <a:solidFill>
                <a:srgbClr val="140A0A"/>
              </a:solidFill>
              <a:ln w="2868" cap="flat">
                <a:noFill/>
                <a:prstDash val="solid"/>
                <a:miter/>
              </a:ln>
            </p:spPr>
            <p:txBody>
              <a:bodyPr rtlCol="0" anchor="ctr"/>
              <a:lstStyle/>
              <a:p>
                <a:pPr defTabSz="685800" eaLnBrk="1" fontAlgn="auto" hangingPunct="1">
                  <a:spcBef>
                    <a:spcPts val="0"/>
                  </a:spcBef>
                  <a:spcAft>
                    <a:spcPts val="0"/>
                  </a:spcAft>
                  <a:defRPr/>
                </a:pPr>
                <a:endParaRPr lang="en-US" sz="1350">
                  <a:solidFill>
                    <a:srgbClr val="FFFFFF"/>
                  </a:solidFill>
                  <a:latin typeface="Segoe UI"/>
                </a:endParaRPr>
              </a:p>
            </p:txBody>
          </p:sp>
          <p:sp>
            <p:nvSpPr>
              <p:cNvPr id="35" name="Freeform: Shape 34">
                <a:extLst>
                  <a:ext uri="{FF2B5EF4-FFF2-40B4-BE49-F238E27FC236}">
                    <a16:creationId xmlns:a16="http://schemas.microsoft.com/office/drawing/2014/main" id="{824C8362-D980-F65E-7B0C-7FD42CEDA627}"/>
                  </a:ext>
                </a:extLst>
              </p:cNvPr>
              <p:cNvSpPr/>
              <p:nvPr/>
            </p:nvSpPr>
            <p:spPr>
              <a:xfrm>
                <a:off x="10900346" y="5934831"/>
                <a:ext cx="13324" cy="13324"/>
              </a:xfrm>
              <a:custGeom>
                <a:avLst/>
                <a:gdLst>
                  <a:gd name="connsiteX0" fmla="*/ 13325 w 13324"/>
                  <a:gd name="connsiteY0" fmla="*/ 6662 h 13324"/>
                  <a:gd name="connsiteX1" fmla="*/ 6662 w 13324"/>
                  <a:gd name="connsiteY1" fmla="*/ 13325 h 13324"/>
                  <a:gd name="connsiteX2" fmla="*/ 0 w 13324"/>
                  <a:gd name="connsiteY2" fmla="*/ 6662 h 13324"/>
                  <a:gd name="connsiteX3" fmla="*/ 6662 w 13324"/>
                  <a:gd name="connsiteY3" fmla="*/ 0 h 13324"/>
                  <a:gd name="connsiteX4" fmla="*/ 13325 w 13324"/>
                  <a:gd name="connsiteY4" fmla="*/ 6662 h 1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 h="13324">
                    <a:moveTo>
                      <a:pt x="13325" y="6662"/>
                    </a:moveTo>
                    <a:cubicBezTo>
                      <a:pt x="13325" y="10342"/>
                      <a:pt x="10342" y="13325"/>
                      <a:pt x="6662" y="13325"/>
                    </a:cubicBezTo>
                    <a:cubicBezTo>
                      <a:pt x="2983" y="13325"/>
                      <a:pt x="0" y="10342"/>
                      <a:pt x="0" y="6662"/>
                    </a:cubicBezTo>
                    <a:cubicBezTo>
                      <a:pt x="0" y="2983"/>
                      <a:pt x="2983" y="0"/>
                      <a:pt x="6662" y="0"/>
                    </a:cubicBezTo>
                    <a:cubicBezTo>
                      <a:pt x="10342" y="0"/>
                      <a:pt x="13325" y="2983"/>
                      <a:pt x="13325" y="6662"/>
                    </a:cubicBezTo>
                    <a:close/>
                  </a:path>
                </a:pathLst>
              </a:custGeom>
              <a:solidFill>
                <a:srgbClr val="140A0A"/>
              </a:solidFill>
              <a:ln w="2868" cap="flat">
                <a:noFill/>
                <a:prstDash val="solid"/>
                <a:miter/>
              </a:ln>
            </p:spPr>
            <p:txBody>
              <a:bodyPr rtlCol="0" anchor="ctr"/>
              <a:lstStyle/>
              <a:p>
                <a:pPr defTabSz="685800" eaLnBrk="1" fontAlgn="auto" hangingPunct="1">
                  <a:spcBef>
                    <a:spcPts val="0"/>
                  </a:spcBef>
                  <a:spcAft>
                    <a:spcPts val="0"/>
                  </a:spcAft>
                  <a:defRPr/>
                </a:pPr>
                <a:endParaRPr lang="en-US" sz="1350">
                  <a:solidFill>
                    <a:srgbClr val="FFFFFF"/>
                  </a:solidFill>
                  <a:latin typeface="Segoe UI"/>
                </a:endParaRPr>
              </a:p>
            </p:txBody>
          </p:sp>
        </p:grpSp>
      </p:grpSp>
      <p:sp>
        <p:nvSpPr>
          <p:cNvPr id="32" name="TextBox 31">
            <a:extLst>
              <a:ext uri="{FF2B5EF4-FFF2-40B4-BE49-F238E27FC236}">
                <a16:creationId xmlns:a16="http://schemas.microsoft.com/office/drawing/2014/main" id="{9B9559A1-323F-0D8C-A361-3B8E1FDF17E5}"/>
              </a:ext>
              <a:ext uri="{C183D7F6-B498-43B3-948B-1728B52AA6E4}">
                <adec:decorative xmlns:adec="http://schemas.microsoft.com/office/drawing/2017/decorative" val="0"/>
              </a:ext>
            </a:extLst>
          </p:cNvPr>
          <p:cNvSpPr txBox="1"/>
          <p:nvPr/>
        </p:nvSpPr>
        <p:spPr>
          <a:xfrm>
            <a:off x="7822334" y="3944947"/>
            <a:ext cx="432342" cy="161583"/>
          </a:xfrm>
          <a:prstGeom prst="rect">
            <a:avLst/>
          </a:prstGeom>
          <a:noFill/>
        </p:spPr>
        <p:txBody>
          <a:bodyPr wrap="square" lIns="0" tIns="0" rIns="0" bIns="0" rtlCol="0">
            <a:spAutoFit/>
          </a:bodyPr>
          <a:lstStyle/>
          <a:p>
            <a:pPr algn="ctr" defTabSz="685607" eaLnBrk="1" fontAlgn="auto" hangingPunct="1">
              <a:spcBef>
                <a:spcPts val="0"/>
              </a:spcBef>
              <a:spcAft>
                <a:spcPts val="441"/>
              </a:spcAft>
              <a:defRPr/>
            </a:pPr>
            <a:r>
              <a:rPr lang="en-US" sz="1050">
                <a:solidFill>
                  <a:srgbClr val="000000"/>
                </a:solidFill>
                <a:latin typeface="Segoe UI"/>
                <a:cs typeface="Segoe UI Semibold" panose="020B0502040204020203" pitchFamily="34" charset="0"/>
              </a:rPr>
              <a:t>Speech</a:t>
            </a:r>
          </a:p>
        </p:txBody>
      </p:sp>
    </p:spTree>
    <p:custDataLst>
      <p:tags r:id="rId1"/>
    </p:custDataLst>
    <p:extLst>
      <p:ext uri="{BB962C8B-B14F-4D97-AF65-F5344CB8AC3E}">
        <p14:creationId xmlns:p14="http://schemas.microsoft.com/office/powerpoint/2010/main" val="398003579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Freeform 2">
            <a:extLst>
              <a:ext uri="{FF2B5EF4-FFF2-40B4-BE49-F238E27FC236}">
                <a16:creationId xmlns:a16="http://schemas.microsoft.com/office/drawing/2014/main" id="{52072822-EA2E-1829-623F-7C4ABB259A9F}"/>
              </a:ext>
              <a:ext uri="{C183D7F6-B498-43B3-948B-1728B52AA6E4}">
                <adec:decorative xmlns:adec="http://schemas.microsoft.com/office/drawing/2017/decorative" val="1"/>
              </a:ext>
            </a:extLst>
          </p:cNvPr>
          <p:cNvSpPr>
            <a:spLocks noChangeArrowheads="1"/>
          </p:cNvSpPr>
          <p:nvPr/>
        </p:nvSpPr>
        <p:spPr bwMode="auto">
          <a:xfrm>
            <a:off x="902767" y="671658"/>
            <a:ext cx="8012633" cy="929367"/>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99990" tIns="27000"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cs typeface="Segoe UI" pitchFamily="34" charset="0"/>
            </a:endParaRPr>
          </a:p>
        </p:txBody>
      </p:sp>
      <p:sp>
        <p:nvSpPr>
          <p:cNvPr id="228" name="Freeform 2">
            <a:extLst>
              <a:ext uri="{FF2B5EF4-FFF2-40B4-BE49-F238E27FC236}">
                <a16:creationId xmlns:a16="http://schemas.microsoft.com/office/drawing/2014/main" id="{637C0297-7B8B-5869-641F-094537676CA2}"/>
              </a:ext>
              <a:ext uri="{C183D7F6-B498-43B3-948B-1728B52AA6E4}">
                <adec:decorative xmlns:adec="http://schemas.microsoft.com/office/drawing/2017/decorative" val="1"/>
              </a:ext>
            </a:extLst>
          </p:cNvPr>
          <p:cNvSpPr>
            <a:spLocks noChangeArrowheads="1"/>
          </p:cNvSpPr>
          <p:nvPr/>
        </p:nvSpPr>
        <p:spPr bwMode="auto">
          <a:xfrm>
            <a:off x="891002" y="3956406"/>
            <a:ext cx="8059958" cy="1007908"/>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99990" tIns="27000"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cs typeface="Segoe UI" pitchFamily="34" charset="0"/>
            </a:endParaRPr>
          </a:p>
        </p:txBody>
      </p:sp>
      <p:sp>
        <p:nvSpPr>
          <p:cNvPr id="3" name="Title 2">
            <a:extLst>
              <a:ext uri="{FF2B5EF4-FFF2-40B4-BE49-F238E27FC236}">
                <a16:creationId xmlns:a16="http://schemas.microsoft.com/office/drawing/2014/main" id="{32B5AF0E-C9C0-C806-D02D-DC37D061CA9E}"/>
              </a:ext>
              <a:ext uri="{C183D7F6-B498-43B3-948B-1728B52AA6E4}">
                <adec:decorative xmlns:adec="http://schemas.microsoft.com/office/drawing/2017/decorative" val="0"/>
              </a:ext>
            </a:extLst>
          </p:cNvPr>
          <p:cNvSpPr>
            <a:spLocks noGrp="1"/>
          </p:cNvSpPr>
          <p:nvPr>
            <p:ph type="title"/>
          </p:nvPr>
        </p:nvSpPr>
        <p:spPr>
          <a:xfrm>
            <a:off x="441197" y="250513"/>
            <a:ext cx="8200361" cy="415499"/>
          </a:xfrm>
        </p:spPr>
        <p:txBody>
          <a:bodyPr/>
          <a:lstStyle/>
          <a:p>
            <a:r>
              <a:rPr lang="en-US"/>
              <a:t>Generative AI x Accessibility</a:t>
            </a:r>
          </a:p>
        </p:txBody>
      </p:sp>
      <p:sp>
        <p:nvSpPr>
          <p:cNvPr id="230" name="TextBox 229">
            <a:extLst>
              <a:ext uri="{FF2B5EF4-FFF2-40B4-BE49-F238E27FC236}">
                <a16:creationId xmlns:a16="http://schemas.microsoft.com/office/drawing/2014/main" id="{9FD5F569-5125-603E-18F9-C7A3B5D5A706}"/>
              </a:ext>
              <a:ext uri="{C183D7F6-B498-43B3-948B-1728B52AA6E4}">
                <adec:decorative xmlns:adec="http://schemas.microsoft.com/office/drawing/2017/decorative" val="0"/>
              </a:ext>
            </a:extLst>
          </p:cNvPr>
          <p:cNvSpPr txBox="1"/>
          <p:nvPr/>
        </p:nvSpPr>
        <p:spPr>
          <a:xfrm>
            <a:off x="72804" y="940147"/>
            <a:ext cx="891540" cy="415498"/>
          </a:xfrm>
          <a:prstGeom prst="rect">
            <a:avLst/>
          </a:prstGeom>
          <a:noFill/>
        </p:spPr>
        <p:txBody>
          <a:bodyPr wrap="square">
            <a:spAutoFit/>
          </a:bodyPr>
          <a:lstStyle/>
          <a:p>
            <a:pPr defTabSz="499949" eaLnBrk="1" fontAlgn="auto" hangingPunct="1">
              <a:spcBef>
                <a:spcPts val="0"/>
              </a:spcBef>
              <a:spcAft>
                <a:spcPts val="0"/>
              </a:spcAft>
              <a:defRPr/>
            </a:pPr>
            <a:r>
              <a:rPr lang="en-US" sz="1050" b="1" kern="0">
                <a:solidFill>
                  <a:srgbClr val="FFFFFF"/>
                </a:solidFill>
                <a:latin typeface="Segoe UI Semibold" panose="020B0502040204020203" pitchFamily="34" charset="0"/>
                <a:ea typeface="Arial" charset="0"/>
                <a:cs typeface="Segoe UI Semibold" panose="020B0502040204020203" pitchFamily="34" charset="0"/>
              </a:rPr>
              <a:t>Disability Segment </a:t>
            </a:r>
          </a:p>
        </p:txBody>
      </p:sp>
      <p:sp>
        <p:nvSpPr>
          <p:cNvPr id="2" name="TextBox 1">
            <a:extLst>
              <a:ext uri="{FF2B5EF4-FFF2-40B4-BE49-F238E27FC236}">
                <a16:creationId xmlns:a16="http://schemas.microsoft.com/office/drawing/2014/main" id="{24612476-C709-BC69-3C20-FF6B320B660B}"/>
              </a:ext>
              <a:ext uri="{C183D7F6-B498-43B3-948B-1728B52AA6E4}">
                <adec:decorative xmlns:adec="http://schemas.microsoft.com/office/drawing/2017/decorative" val="0"/>
              </a:ext>
            </a:extLst>
          </p:cNvPr>
          <p:cNvSpPr txBox="1"/>
          <p:nvPr/>
        </p:nvSpPr>
        <p:spPr>
          <a:xfrm>
            <a:off x="67161" y="2193436"/>
            <a:ext cx="1072126" cy="415498"/>
          </a:xfrm>
          <a:prstGeom prst="rect">
            <a:avLst/>
          </a:prstGeom>
          <a:noFill/>
        </p:spPr>
        <p:txBody>
          <a:bodyPr wrap="square">
            <a:spAutoFit/>
          </a:bodyPr>
          <a:lstStyle/>
          <a:p>
            <a:pPr defTabSz="499949" eaLnBrk="1" fontAlgn="auto" hangingPunct="1">
              <a:spcBef>
                <a:spcPts val="0"/>
              </a:spcBef>
              <a:spcAft>
                <a:spcPts val="0"/>
              </a:spcAft>
              <a:defRPr/>
            </a:pPr>
            <a:r>
              <a:rPr lang="en-US" sz="1050" b="1" kern="0">
                <a:solidFill>
                  <a:srgbClr val="FFFFFF"/>
                </a:solidFill>
                <a:latin typeface="Segoe UI Semibold" panose="020B0502040204020203" pitchFamily="34" charset="0"/>
                <a:ea typeface="Arial" charset="0"/>
                <a:cs typeface="Segoe UI Semibold" panose="020B0502040204020203" pitchFamily="34" charset="0"/>
              </a:rPr>
              <a:t>Accessibility </a:t>
            </a:r>
          </a:p>
          <a:p>
            <a:pPr defTabSz="499949" eaLnBrk="1" fontAlgn="auto" hangingPunct="1">
              <a:spcBef>
                <a:spcPts val="0"/>
              </a:spcBef>
              <a:spcAft>
                <a:spcPts val="0"/>
              </a:spcAft>
              <a:defRPr/>
            </a:pPr>
            <a:r>
              <a:rPr lang="en-US" sz="1050" b="1" kern="0">
                <a:solidFill>
                  <a:srgbClr val="FFFFFF"/>
                </a:solidFill>
                <a:latin typeface="Segoe UI Semibold" panose="020B0502040204020203" pitchFamily="34" charset="0"/>
                <a:ea typeface="Arial" charset="0"/>
                <a:cs typeface="Segoe UI Semibold" panose="020B0502040204020203" pitchFamily="34" charset="0"/>
              </a:rPr>
              <a:t>Use Case</a:t>
            </a:r>
          </a:p>
        </p:txBody>
      </p:sp>
      <p:grpSp>
        <p:nvGrpSpPr>
          <p:cNvPr id="273" name="Vision">
            <a:extLst>
              <a:ext uri="{FF2B5EF4-FFF2-40B4-BE49-F238E27FC236}">
                <a16:creationId xmlns:a16="http://schemas.microsoft.com/office/drawing/2014/main" id="{4E020AD1-EAE9-73AB-C869-ADFBE1871074}"/>
              </a:ext>
              <a:ext uri="{C183D7F6-B498-43B3-948B-1728B52AA6E4}">
                <adec:decorative xmlns:adec="http://schemas.microsoft.com/office/drawing/2017/decorative" val="1"/>
              </a:ext>
            </a:extLst>
          </p:cNvPr>
          <p:cNvGrpSpPr>
            <a:grpSpLocks noChangeAspect="1"/>
          </p:cNvGrpSpPr>
          <p:nvPr/>
        </p:nvGrpSpPr>
        <p:grpSpPr>
          <a:xfrm>
            <a:off x="1283109" y="857653"/>
            <a:ext cx="384533" cy="399182"/>
            <a:chOff x="5548028" y="2938515"/>
            <a:chExt cx="455215" cy="461879"/>
          </a:xfrm>
        </p:grpSpPr>
        <p:grpSp>
          <p:nvGrpSpPr>
            <p:cNvPr id="274" name="Group 273">
              <a:extLst>
                <a:ext uri="{FF2B5EF4-FFF2-40B4-BE49-F238E27FC236}">
                  <a16:creationId xmlns:a16="http://schemas.microsoft.com/office/drawing/2014/main" id="{48F80B3F-D8F1-5EA3-7380-A6AACDEB004A}"/>
                </a:ext>
              </a:extLst>
            </p:cNvPr>
            <p:cNvGrpSpPr/>
            <p:nvPr/>
          </p:nvGrpSpPr>
          <p:grpSpPr>
            <a:xfrm>
              <a:off x="5548028" y="2938515"/>
              <a:ext cx="455215" cy="461879"/>
              <a:chOff x="5548028" y="2938515"/>
              <a:chExt cx="455215" cy="461879"/>
            </a:xfrm>
          </p:grpSpPr>
          <p:sp>
            <p:nvSpPr>
              <p:cNvPr id="294" name="Freeform: Shape 293">
                <a:extLst>
                  <a:ext uri="{FF2B5EF4-FFF2-40B4-BE49-F238E27FC236}">
                    <a16:creationId xmlns:a16="http://schemas.microsoft.com/office/drawing/2014/main" id="{37EF6459-E497-CDBF-373A-2A30EB8C25CA}"/>
                  </a:ext>
                </a:extLst>
              </p:cNvPr>
              <p:cNvSpPr/>
              <p:nvPr/>
            </p:nvSpPr>
            <p:spPr bwMode="auto">
              <a:xfrm rot="5400000">
                <a:off x="5548028"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5" name="Freeform: Shape 294">
                <a:extLst>
                  <a:ext uri="{FF2B5EF4-FFF2-40B4-BE49-F238E27FC236}">
                    <a16:creationId xmlns:a16="http://schemas.microsoft.com/office/drawing/2014/main" id="{83505EBE-102F-BC95-0A46-CFDA0A2F92BA}"/>
                  </a:ext>
                </a:extLst>
              </p:cNvPr>
              <p:cNvSpPr/>
              <p:nvPr/>
            </p:nvSpPr>
            <p:spPr bwMode="auto">
              <a:xfrm rot="16200000" flipV="1">
                <a:off x="5548028"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6" name="Freeform: Shape 295">
                <a:extLst>
                  <a:ext uri="{FF2B5EF4-FFF2-40B4-BE49-F238E27FC236}">
                    <a16:creationId xmlns:a16="http://schemas.microsoft.com/office/drawing/2014/main" id="{9859CE15-50C5-B88B-EEBF-30972B759A78}"/>
                  </a:ext>
                </a:extLst>
              </p:cNvPr>
              <p:cNvSpPr/>
              <p:nvPr/>
            </p:nvSpPr>
            <p:spPr bwMode="auto">
              <a:xfrm rot="16200000" flipH="1">
                <a:off x="5936403"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7" name="Freeform: Shape 296">
                <a:extLst>
                  <a:ext uri="{FF2B5EF4-FFF2-40B4-BE49-F238E27FC236}">
                    <a16:creationId xmlns:a16="http://schemas.microsoft.com/office/drawing/2014/main" id="{A50C60BE-7BBF-542B-3D25-6D9103B7A93A}"/>
                  </a:ext>
                </a:extLst>
              </p:cNvPr>
              <p:cNvSpPr/>
              <p:nvPr/>
            </p:nvSpPr>
            <p:spPr bwMode="auto">
              <a:xfrm rot="5400000" flipH="1" flipV="1">
                <a:off x="5936403"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grpSp>
        <p:cxnSp>
          <p:nvCxnSpPr>
            <p:cNvPr id="275" name="Straight Connector 274">
              <a:extLst>
                <a:ext uri="{FF2B5EF4-FFF2-40B4-BE49-F238E27FC236}">
                  <a16:creationId xmlns:a16="http://schemas.microsoft.com/office/drawing/2014/main" id="{0194A52C-B60A-6887-94DE-285C25B28F59}"/>
                </a:ext>
              </a:extLst>
            </p:cNvPr>
            <p:cNvCxnSpPr>
              <a:cxnSpLocks/>
            </p:cNvCxnSpPr>
            <p:nvPr/>
          </p:nvCxnSpPr>
          <p:spPr>
            <a:xfrm>
              <a:off x="5766348" y="3250307"/>
              <a:ext cx="268" cy="72316"/>
            </a:xfrm>
            <a:prstGeom prst="line">
              <a:avLst/>
            </a:prstGeom>
            <a:noFill/>
            <a:ln w="9525" cap="rnd" cmpd="sng" algn="ctr">
              <a:solidFill>
                <a:srgbClr val="50E6FF"/>
              </a:solidFill>
              <a:prstDash val="sysDot"/>
              <a:headEnd type="none" w="lg" len="med"/>
              <a:tailEnd type="none" w="lg" len="med"/>
            </a:ln>
            <a:effectLst/>
          </p:spPr>
        </p:cxnSp>
        <p:cxnSp>
          <p:nvCxnSpPr>
            <p:cNvPr id="276" name="Straight Connector 275">
              <a:extLst>
                <a:ext uri="{FF2B5EF4-FFF2-40B4-BE49-F238E27FC236}">
                  <a16:creationId xmlns:a16="http://schemas.microsoft.com/office/drawing/2014/main" id="{562E0E69-98B2-19EC-9D80-7175549E8BDA}"/>
                </a:ext>
              </a:extLst>
            </p:cNvPr>
            <p:cNvCxnSpPr>
              <a:cxnSpLocks/>
              <a:endCxn id="287" idx="2"/>
            </p:cNvCxnSpPr>
            <p:nvPr/>
          </p:nvCxnSpPr>
          <p:spPr>
            <a:xfrm>
              <a:off x="5774393" y="3022477"/>
              <a:ext cx="25349" cy="145036"/>
            </a:xfrm>
            <a:prstGeom prst="line">
              <a:avLst/>
            </a:prstGeom>
            <a:noFill/>
            <a:ln w="9525" cap="rnd" cmpd="sng" algn="ctr">
              <a:solidFill>
                <a:srgbClr val="50E6FF"/>
              </a:solidFill>
              <a:prstDash val="sysDot"/>
              <a:headEnd type="none" w="lg" len="med"/>
              <a:tailEnd type="none" w="lg" len="med"/>
            </a:ln>
            <a:effectLst/>
          </p:spPr>
        </p:cxnSp>
        <p:cxnSp>
          <p:nvCxnSpPr>
            <p:cNvPr id="277" name="Straight Connector 276">
              <a:extLst>
                <a:ext uri="{FF2B5EF4-FFF2-40B4-BE49-F238E27FC236}">
                  <a16:creationId xmlns:a16="http://schemas.microsoft.com/office/drawing/2014/main" id="{AC93592A-C9ED-E9FF-85E0-7377A0E9E0DE}"/>
                </a:ext>
              </a:extLst>
            </p:cNvPr>
            <p:cNvCxnSpPr>
              <a:cxnSpLocks/>
              <a:stCxn id="292" idx="1"/>
            </p:cNvCxnSpPr>
            <p:nvPr/>
          </p:nvCxnSpPr>
          <p:spPr>
            <a:xfrm flipH="1">
              <a:off x="5687889" y="3064353"/>
              <a:ext cx="190122" cy="1792"/>
            </a:xfrm>
            <a:prstGeom prst="line">
              <a:avLst/>
            </a:prstGeom>
            <a:noFill/>
            <a:ln w="9525" cap="rnd" cmpd="sng" algn="ctr">
              <a:solidFill>
                <a:srgbClr val="50E6FF"/>
              </a:solidFill>
              <a:prstDash val="sysDot"/>
              <a:headEnd type="none" w="lg" len="med"/>
              <a:tailEnd type="none" w="lg" len="med"/>
            </a:ln>
            <a:effectLst/>
          </p:spPr>
        </p:cxnSp>
        <p:cxnSp>
          <p:nvCxnSpPr>
            <p:cNvPr id="278" name="Straight Connector 277">
              <a:extLst>
                <a:ext uri="{FF2B5EF4-FFF2-40B4-BE49-F238E27FC236}">
                  <a16:creationId xmlns:a16="http://schemas.microsoft.com/office/drawing/2014/main" id="{C3E20546-3323-DBF6-11D7-E32AD8FCA7CE}"/>
                </a:ext>
              </a:extLst>
            </p:cNvPr>
            <p:cNvCxnSpPr>
              <a:cxnSpLocks/>
              <a:stCxn id="287" idx="0"/>
              <a:endCxn id="293" idx="2"/>
            </p:cNvCxnSpPr>
            <p:nvPr/>
          </p:nvCxnSpPr>
          <p:spPr>
            <a:xfrm flipH="1" flipV="1">
              <a:off x="5666912" y="3087123"/>
              <a:ext cx="132830" cy="38433"/>
            </a:xfrm>
            <a:prstGeom prst="line">
              <a:avLst/>
            </a:prstGeom>
            <a:noFill/>
            <a:ln w="9525" cap="rnd" cmpd="sng" algn="ctr">
              <a:solidFill>
                <a:srgbClr val="50E6FF"/>
              </a:solidFill>
              <a:prstDash val="sysDot"/>
              <a:headEnd type="none" w="lg" len="med"/>
              <a:tailEnd type="none" w="lg" len="med"/>
            </a:ln>
            <a:effectLst/>
          </p:spPr>
        </p:cxnSp>
        <p:cxnSp>
          <p:nvCxnSpPr>
            <p:cNvPr id="279" name="Straight Connector 278">
              <a:extLst>
                <a:ext uri="{FF2B5EF4-FFF2-40B4-BE49-F238E27FC236}">
                  <a16:creationId xmlns:a16="http://schemas.microsoft.com/office/drawing/2014/main" id="{429E3E61-C501-CDFF-87B9-3C227A82D1BF}"/>
                </a:ext>
              </a:extLst>
            </p:cNvPr>
            <p:cNvCxnSpPr>
              <a:cxnSpLocks/>
            </p:cNvCxnSpPr>
            <p:nvPr/>
          </p:nvCxnSpPr>
          <p:spPr>
            <a:xfrm flipV="1">
              <a:off x="5799741" y="3072522"/>
              <a:ext cx="69901" cy="26362"/>
            </a:xfrm>
            <a:prstGeom prst="line">
              <a:avLst/>
            </a:prstGeom>
            <a:noFill/>
            <a:ln w="9525" cap="rnd" cmpd="sng" algn="ctr">
              <a:solidFill>
                <a:srgbClr val="50E6FF"/>
              </a:solidFill>
              <a:prstDash val="sysDot"/>
              <a:headEnd type="none" w="lg" len="med"/>
              <a:tailEnd type="none" w="lg" len="med"/>
            </a:ln>
            <a:effectLst/>
          </p:spPr>
        </p:cxnSp>
        <p:cxnSp>
          <p:nvCxnSpPr>
            <p:cNvPr id="280" name="Straight Connector 279">
              <a:extLst>
                <a:ext uri="{FF2B5EF4-FFF2-40B4-BE49-F238E27FC236}">
                  <a16:creationId xmlns:a16="http://schemas.microsoft.com/office/drawing/2014/main" id="{5D0F9E20-073E-DC3E-8499-90D4FD594BC8}"/>
                </a:ext>
              </a:extLst>
            </p:cNvPr>
            <p:cNvCxnSpPr>
              <a:cxnSpLocks/>
            </p:cNvCxnSpPr>
            <p:nvPr/>
          </p:nvCxnSpPr>
          <p:spPr>
            <a:xfrm flipH="1">
              <a:off x="5672166" y="3142233"/>
              <a:ext cx="76680" cy="47585"/>
            </a:xfrm>
            <a:prstGeom prst="line">
              <a:avLst/>
            </a:prstGeom>
            <a:noFill/>
            <a:ln w="9525" cap="rnd" cmpd="sng" algn="ctr">
              <a:solidFill>
                <a:srgbClr val="50E6FF"/>
              </a:solidFill>
              <a:prstDash val="sysDot"/>
              <a:headEnd type="none" w="lg" len="med"/>
              <a:tailEnd type="none" w="lg" len="med"/>
            </a:ln>
            <a:effectLst/>
          </p:spPr>
        </p:cxnSp>
        <p:cxnSp>
          <p:nvCxnSpPr>
            <p:cNvPr id="281" name="Straight Connector 280">
              <a:extLst>
                <a:ext uri="{FF2B5EF4-FFF2-40B4-BE49-F238E27FC236}">
                  <a16:creationId xmlns:a16="http://schemas.microsoft.com/office/drawing/2014/main" id="{1C603850-498F-5640-9103-D0B71E4BF9A6}"/>
                </a:ext>
              </a:extLst>
            </p:cNvPr>
            <p:cNvCxnSpPr>
              <a:cxnSpLocks/>
            </p:cNvCxnSpPr>
            <p:nvPr/>
          </p:nvCxnSpPr>
          <p:spPr>
            <a:xfrm>
              <a:off x="5792962" y="3145048"/>
              <a:ext cx="76680" cy="47585"/>
            </a:xfrm>
            <a:prstGeom prst="line">
              <a:avLst/>
            </a:prstGeom>
            <a:noFill/>
            <a:ln w="9525" cap="rnd" cmpd="sng" algn="ctr">
              <a:solidFill>
                <a:srgbClr val="50E6FF"/>
              </a:solidFill>
              <a:prstDash val="sysDot"/>
              <a:headEnd type="none" w="lg" len="med"/>
              <a:tailEnd type="none" w="lg" len="med"/>
            </a:ln>
            <a:effectLst/>
          </p:spPr>
        </p:cxnSp>
        <p:cxnSp>
          <p:nvCxnSpPr>
            <p:cNvPr id="282" name="Straight Connector 281">
              <a:extLst>
                <a:ext uri="{FF2B5EF4-FFF2-40B4-BE49-F238E27FC236}">
                  <a16:creationId xmlns:a16="http://schemas.microsoft.com/office/drawing/2014/main" id="{2FB50592-B41F-A158-9519-A3698707EC1E}"/>
                </a:ext>
              </a:extLst>
            </p:cNvPr>
            <p:cNvCxnSpPr>
              <a:cxnSpLocks/>
              <a:stCxn id="286" idx="1"/>
            </p:cNvCxnSpPr>
            <p:nvPr/>
          </p:nvCxnSpPr>
          <p:spPr>
            <a:xfrm flipH="1" flipV="1">
              <a:off x="5681745" y="3220382"/>
              <a:ext cx="76680" cy="19901"/>
            </a:xfrm>
            <a:prstGeom prst="line">
              <a:avLst/>
            </a:prstGeom>
            <a:noFill/>
            <a:ln w="9525" cap="rnd" cmpd="sng" algn="ctr">
              <a:solidFill>
                <a:srgbClr val="50E6FF"/>
              </a:solidFill>
              <a:prstDash val="sysDot"/>
              <a:headEnd type="none" w="lg" len="med"/>
              <a:tailEnd type="none" w="lg" len="med"/>
            </a:ln>
            <a:effectLst/>
          </p:spPr>
        </p:cxnSp>
        <p:cxnSp>
          <p:nvCxnSpPr>
            <p:cNvPr id="283" name="Straight Connector 282">
              <a:extLst>
                <a:ext uri="{FF2B5EF4-FFF2-40B4-BE49-F238E27FC236}">
                  <a16:creationId xmlns:a16="http://schemas.microsoft.com/office/drawing/2014/main" id="{4EB0BD4E-9EA2-E626-624E-0F2E206DDEAD}"/>
                </a:ext>
              </a:extLst>
            </p:cNvPr>
            <p:cNvCxnSpPr>
              <a:cxnSpLocks/>
              <a:stCxn id="286" idx="3"/>
            </p:cNvCxnSpPr>
            <p:nvPr/>
          </p:nvCxnSpPr>
          <p:spPr>
            <a:xfrm flipV="1">
              <a:off x="5800381" y="3223197"/>
              <a:ext cx="78840" cy="17087"/>
            </a:xfrm>
            <a:prstGeom prst="line">
              <a:avLst/>
            </a:prstGeom>
            <a:noFill/>
            <a:ln w="9525" cap="rnd" cmpd="sng" algn="ctr">
              <a:solidFill>
                <a:srgbClr val="50E6FF"/>
              </a:solidFill>
              <a:prstDash val="sysDot"/>
              <a:headEnd type="none" w="lg" len="med"/>
              <a:tailEnd type="none" w="lg" len="med"/>
            </a:ln>
            <a:effectLst/>
          </p:spPr>
        </p:cxnSp>
        <p:grpSp>
          <p:nvGrpSpPr>
            <p:cNvPr id="284" name="Group 283">
              <a:extLst>
                <a:ext uri="{FF2B5EF4-FFF2-40B4-BE49-F238E27FC236}">
                  <a16:creationId xmlns:a16="http://schemas.microsoft.com/office/drawing/2014/main" id="{91CECC85-EC7E-84EE-CEEB-B56DFD8DD2A4}"/>
                </a:ext>
              </a:extLst>
            </p:cNvPr>
            <p:cNvGrpSpPr/>
            <p:nvPr/>
          </p:nvGrpSpPr>
          <p:grpSpPr>
            <a:xfrm>
              <a:off x="5645933" y="2971785"/>
              <a:ext cx="274035" cy="404067"/>
              <a:chOff x="5636354" y="2960513"/>
              <a:chExt cx="274035" cy="404067"/>
            </a:xfrm>
          </p:grpSpPr>
          <p:sp>
            <p:nvSpPr>
              <p:cNvPr id="285" name="Rectangle 284">
                <a:extLst>
                  <a:ext uri="{FF2B5EF4-FFF2-40B4-BE49-F238E27FC236}">
                    <a16:creationId xmlns:a16="http://schemas.microsoft.com/office/drawing/2014/main" id="{CE3F0A6B-C64F-E918-A64A-AFD41DB7F755}"/>
                  </a:ext>
                </a:extLst>
              </p:cNvPr>
              <p:cNvSpPr/>
              <p:nvPr/>
            </p:nvSpPr>
            <p:spPr bwMode="auto">
              <a:xfrm>
                <a:off x="5757785" y="332262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86" name="Rectangle 285">
                <a:extLst>
                  <a:ext uri="{FF2B5EF4-FFF2-40B4-BE49-F238E27FC236}">
                    <a16:creationId xmlns:a16="http://schemas.microsoft.com/office/drawing/2014/main" id="{6590B890-4DB8-6B7D-D4A7-F893D0C0721E}"/>
                  </a:ext>
                </a:extLst>
              </p:cNvPr>
              <p:cNvSpPr/>
              <p:nvPr/>
            </p:nvSpPr>
            <p:spPr bwMode="auto">
              <a:xfrm>
                <a:off x="5748846" y="320803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87" name="Rectangle 286">
                <a:extLst>
                  <a:ext uri="{FF2B5EF4-FFF2-40B4-BE49-F238E27FC236}">
                    <a16:creationId xmlns:a16="http://schemas.microsoft.com/office/drawing/2014/main" id="{42E3565B-E416-C687-FC5C-F015E12EBFD5}"/>
                  </a:ext>
                </a:extLst>
              </p:cNvPr>
              <p:cNvSpPr/>
              <p:nvPr/>
            </p:nvSpPr>
            <p:spPr bwMode="auto">
              <a:xfrm>
                <a:off x="5769184" y="311428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88" name="Rectangle 287">
                <a:extLst>
                  <a:ext uri="{FF2B5EF4-FFF2-40B4-BE49-F238E27FC236}">
                    <a16:creationId xmlns:a16="http://schemas.microsoft.com/office/drawing/2014/main" id="{905D4A78-CF17-054A-A809-664DD24E5140}"/>
                  </a:ext>
                </a:extLst>
              </p:cNvPr>
              <p:cNvSpPr/>
              <p:nvPr/>
            </p:nvSpPr>
            <p:spPr bwMode="auto">
              <a:xfrm>
                <a:off x="5868432" y="3188537"/>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89" name="Rectangle 288">
                <a:extLst>
                  <a:ext uri="{FF2B5EF4-FFF2-40B4-BE49-F238E27FC236}">
                    <a16:creationId xmlns:a16="http://schemas.microsoft.com/office/drawing/2014/main" id="{A3609178-DAA5-752D-FE5A-248F6AAFCE5C}"/>
                  </a:ext>
                </a:extLst>
              </p:cNvPr>
              <p:cNvSpPr/>
              <p:nvPr/>
            </p:nvSpPr>
            <p:spPr bwMode="auto">
              <a:xfrm>
                <a:off x="5636354" y="318820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grpSp>
            <p:nvGrpSpPr>
              <p:cNvPr id="290" name="Group 289">
                <a:extLst>
                  <a:ext uri="{FF2B5EF4-FFF2-40B4-BE49-F238E27FC236}">
                    <a16:creationId xmlns:a16="http://schemas.microsoft.com/office/drawing/2014/main" id="{392234D9-90BE-44E7-245F-D8300614B599}"/>
                  </a:ext>
                </a:extLst>
              </p:cNvPr>
              <p:cNvGrpSpPr/>
              <p:nvPr/>
            </p:nvGrpSpPr>
            <p:grpSpPr>
              <a:xfrm>
                <a:off x="5636354" y="2960513"/>
                <a:ext cx="274035" cy="115338"/>
                <a:chOff x="5636354" y="2960513"/>
                <a:chExt cx="274035" cy="115338"/>
              </a:xfrm>
            </p:grpSpPr>
            <p:sp>
              <p:nvSpPr>
                <p:cNvPr id="291" name="Rectangle 290">
                  <a:extLst>
                    <a:ext uri="{FF2B5EF4-FFF2-40B4-BE49-F238E27FC236}">
                      <a16:creationId xmlns:a16="http://schemas.microsoft.com/office/drawing/2014/main" id="{DC7B7203-42EF-1B7F-5BCD-842C864F7A7E}"/>
                    </a:ext>
                  </a:extLst>
                </p:cNvPr>
                <p:cNvSpPr/>
                <p:nvPr/>
              </p:nvSpPr>
              <p:spPr bwMode="auto">
                <a:xfrm>
                  <a:off x="5748846" y="296051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2" name="Rectangle 291">
                  <a:extLst>
                    <a:ext uri="{FF2B5EF4-FFF2-40B4-BE49-F238E27FC236}">
                      <a16:creationId xmlns:a16="http://schemas.microsoft.com/office/drawing/2014/main" id="{1B13CAE8-0044-B65D-6C20-0C06030688C4}"/>
                    </a:ext>
                  </a:extLst>
                </p:cNvPr>
                <p:cNvSpPr/>
                <p:nvPr/>
              </p:nvSpPr>
              <p:spPr bwMode="auto">
                <a:xfrm>
                  <a:off x="5868432" y="3032102"/>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sp>
              <p:nvSpPr>
                <p:cNvPr id="293" name="Rectangle 292">
                  <a:extLst>
                    <a:ext uri="{FF2B5EF4-FFF2-40B4-BE49-F238E27FC236}">
                      <a16:creationId xmlns:a16="http://schemas.microsoft.com/office/drawing/2014/main" id="{38344BCD-B17F-69DA-CE54-86B6E740C16A}"/>
                    </a:ext>
                  </a:extLst>
                </p:cNvPr>
                <p:cNvSpPr/>
                <p:nvPr/>
              </p:nvSpPr>
              <p:spPr bwMode="auto">
                <a:xfrm>
                  <a:off x="5636354" y="303389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11100" tIns="88880" rIns="111100" bIns="88880" numCol="1" spcCol="0" rtlCol="0" fromWordArt="0" anchor="t" anchorCtr="0" forceAA="0" compatLnSpc="1">
                  <a:prstTxWarp prst="textNoShape">
                    <a:avLst/>
                  </a:prstTxWarp>
                  <a:noAutofit/>
                </a:bodyPr>
                <a:lstStyle/>
                <a:p>
                  <a:pPr algn="ctr" defTabSz="566477" eaLnBrk="1" hangingPunct="1">
                    <a:defRPr/>
                  </a:pPr>
                  <a:endParaRPr lang="en-US" sz="1215" kern="0" err="1">
                    <a:solidFill>
                      <a:srgbClr val="FFFFFF"/>
                    </a:solidFill>
                    <a:latin typeface="Segoe UI"/>
                    <a:ea typeface="Segoe UI" pitchFamily="34" charset="0"/>
                    <a:cs typeface="Segoe UI" pitchFamily="34" charset="0"/>
                  </a:endParaRPr>
                </a:p>
              </p:txBody>
            </p:sp>
          </p:grpSp>
        </p:grpSp>
      </p:grpSp>
      <p:grpSp>
        <p:nvGrpSpPr>
          <p:cNvPr id="263" name="Group 262">
            <a:extLst>
              <a:ext uri="{FF2B5EF4-FFF2-40B4-BE49-F238E27FC236}">
                <a16:creationId xmlns:a16="http://schemas.microsoft.com/office/drawing/2014/main" id="{C7C8D046-16EA-A9A0-90DA-C7D3A120FC0E}"/>
              </a:ext>
              <a:ext uri="{C183D7F6-B498-43B3-948B-1728B52AA6E4}">
                <adec:decorative xmlns:adec="http://schemas.microsoft.com/office/drawing/2017/decorative" val="1"/>
              </a:ext>
            </a:extLst>
          </p:cNvPr>
          <p:cNvGrpSpPr>
            <a:grpSpLocks noChangeAspect="1"/>
          </p:cNvGrpSpPr>
          <p:nvPr/>
        </p:nvGrpSpPr>
        <p:grpSpPr>
          <a:xfrm>
            <a:off x="2763790" y="875116"/>
            <a:ext cx="384536" cy="321405"/>
            <a:chOff x="5135117" y="4566359"/>
            <a:chExt cx="389565" cy="325609"/>
          </a:xfrm>
        </p:grpSpPr>
        <p:sp>
          <p:nvSpPr>
            <p:cNvPr id="264" name="Rectangle: Rounded Corners 263">
              <a:extLst>
                <a:ext uri="{FF2B5EF4-FFF2-40B4-BE49-F238E27FC236}">
                  <a16:creationId xmlns:a16="http://schemas.microsoft.com/office/drawing/2014/main" id="{A3FA5D40-ACB5-99E4-1413-1C6EB555AE30}"/>
                </a:ext>
              </a:extLst>
            </p:cNvPr>
            <p:cNvSpPr/>
            <p:nvPr/>
          </p:nvSpPr>
          <p:spPr bwMode="auto">
            <a:xfrm>
              <a:off x="5276793" y="4629791"/>
              <a:ext cx="15565" cy="19769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5" name="Rectangle: Rounded Corners 264">
              <a:extLst>
                <a:ext uri="{FF2B5EF4-FFF2-40B4-BE49-F238E27FC236}">
                  <a16:creationId xmlns:a16="http://schemas.microsoft.com/office/drawing/2014/main" id="{E8641DCF-FB63-9A55-0CCE-693070A08878}"/>
                </a:ext>
              </a:extLst>
            </p:cNvPr>
            <p:cNvSpPr/>
            <p:nvPr/>
          </p:nvSpPr>
          <p:spPr bwMode="auto">
            <a:xfrm>
              <a:off x="5322522" y="4566359"/>
              <a:ext cx="15565" cy="325609"/>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6" name="Rectangle: Rounded Corners 265">
              <a:extLst>
                <a:ext uri="{FF2B5EF4-FFF2-40B4-BE49-F238E27FC236}">
                  <a16:creationId xmlns:a16="http://schemas.microsoft.com/office/drawing/2014/main" id="{944F23FC-7E49-DD14-1FD0-185BC014A0C1}"/>
                </a:ext>
              </a:extLst>
            </p:cNvPr>
            <p:cNvSpPr/>
            <p:nvPr/>
          </p:nvSpPr>
          <p:spPr bwMode="auto">
            <a:xfrm>
              <a:off x="5368818" y="4629791"/>
              <a:ext cx="15565" cy="19769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7" name="Rectangle: Rounded Corners 266">
              <a:extLst>
                <a:ext uri="{FF2B5EF4-FFF2-40B4-BE49-F238E27FC236}">
                  <a16:creationId xmlns:a16="http://schemas.microsoft.com/office/drawing/2014/main" id="{6BECDE41-4F95-274C-BBAC-1C7AF9FB1034}"/>
                </a:ext>
              </a:extLst>
            </p:cNvPr>
            <p:cNvSpPr/>
            <p:nvPr/>
          </p:nvSpPr>
          <p:spPr bwMode="auto">
            <a:xfrm>
              <a:off x="5135117" y="4714585"/>
              <a:ext cx="16281" cy="34887"/>
            </a:xfrm>
            <a:prstGeom prst="roundRect">
              <a:avLst>
                <a:gd name="adj" fmla="val 50000"/>
              </a:avLst>
            </a:prstGeom>
            <a:solidFill>
              <a:srgbClr val="0680E1"/>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8" name="Rectangle: Rounded Corners 267">
              <a:extLst>
                <a:ext uri="{FF2B5EF4-FFF2-40B4-BE49-F238E27FC236}">
                  <a16:creationId xmlns:a16="http://schemas.microsoft.com/office/drawing/2014/main" id="{57B1F556-27EB-E69E-68D1-F6B71A3F697B}"/>
                </a:ext>
              </a:extLst>
            </p:cNvPr>
            <p:cNvSpPr/>
            <p:nvPr/>
          </p:nvSpPr>
          <p:spPr bwMode="auto">
            <a:xfrm>
              <a:off x="5182113" y="4702956"/>
              <a:ext cx="15565" cy="58144"/>
            </a:xfrm>
            <a:prstGeom prst="roundRect">
              <a:avLst>
                <a:gd name="adj" fmla="val 50000"/>
              </a:avLst>
            </a:prstGeom>
            <a:solidFill>
              <a:srgbClr val="0278D5"/>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9" name="Rectangle: Rounded Corners 268">
              <a:extLst>
                <a:ext uri="{FF2B5EF4-FFF2-40B4-BE49-F238E27FC236}">
                  <a16:creationId xmlns:a16="http://schemas.microsoft.com/office/drawing/2014/main" id="{42DB687A-2D47-C059-B1DD-D3A996050EF1}"/>
                </a:ext>
              </a:extLst>
            </p:cNvPr>
            <p:cNvSpPr/>
            <p:nvPr/>
          </p:nvSpPr>
          <p:spPr bwMode="auto">
            <a:xfrm>
              <a:off x="5228393" y="4679698"/>
              <a:ext cx="15565" cy="10466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70" name="Rectangle: Rounded Corners 269">
              <a:extLst>
                <a:ext uri="{FF2B5EF4-FFF2-40B4-BE49-F238E27FC236}">
                  <a16:creationId xmlns:a16="http://schemas.microsoft.com/office/drawing/2014/main" id="{FAB4A64A-FB0A-F41F-964A-AF9DF8F0784A}"/>
                </a:ext>
              </a:extLst>
            </p:cNvPr>
            <p:cNvSpPr/>
            <p:nvPr/>
          </p:nvSpPr>
          <p:spPr bwMode="auto">
            <a:xfrm>
              <a:off x="5417671" y="4679698"/>
              <a:ext cx="15565" cy="10466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71" name="Rectangle: Rounded Corners 270">
              <a:extLst>
                <a:ext uri="{FF2B5EF4-FFF2-40B4-BE49-F238E27FC236}">
                  <a16:creationId xmlns:a16="http://schemas.microsoft.com/office/drawing/2014/main" id="{2AB55D2E-647E-9CB7-A44E-7BF0D46ABD25}"/>
                </a:ext>
              </a:extLst>
            </p:cNvPr>
            <p:cNvSpPr/>
            <p:nvPr/>
          </p:nvSpPr>
          <p:spPr bwMode="auto">
            <a:xfrm>
              <a:off x="5458741" y="4702956"/>
              <a:ext cx="15565" cy="58144"/>
            </a:xfrm>
            <a:prstGeom prst="roundRect">
              <a:avLst>
                <a:gd name="adj" fmla="val 50000"/>
              </a:avLst>
            </a:prstGeom>
            <a:solidFill>
              <a:srgbClr val="0278D5"/>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72" name="Rectangle: Rounded Corners 271">
              <a:extLst>
                <a:ext uri="{FF2B5EF4-FFF2-40B4-BE49-F238E27FC236}">
                  <a16:creationId xmlns:a16="http://schemas.microsoft.com/office/drawing/2014/main" id="{EEB340AF-8EB7-534F-A4EB-2E40D15900DA}"/>
                </a:ext>
              </a:extLst>
            </p:cNvPr>
            <p:cNvSpPr/>
            <p:nvPr/>
          </p:nvSpPr>
          <p:spPr bwMode="auto">
            <a:xfrm>
              <a:off x="5508401" y="4714585"/>
              <a:ext cx="16281" cy="34887"/>
            </a:xfrm>
            <a:prstGeom prst="roundRect">
              <a:avLst>
                <a:gd name="adj" fmla="val 50000"/>
              </a:avLst>
            </a:prstGeom>
            <a:solidFill>
              <a:srgbClr val="0680E1"/>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grpSp>
      <p:grpSp>
        <p:nvGrpSpPr>
          <p:cNvPr id="251" name="Group 250">
            <a:extLst>
              <a:ext uri="{FF2B5EF4-FFF2-40B4-BE49-F238E27FC236}">
                <a16:creationId xmlns:a16="http://schemas.microsoft.com/office/drawing/2014/main" id="{8CDEE925-8F91-5850-BCCB-A8CD48FEDF74}"/>
              </a:ext>
              <a:ext uri="{C183D7F6-B498-43B3-948B-1728B52AA6E4}">
                <adec:decorative xmlns:adec="http://schemas.microsoft.com/office/drawing/2017/decorative" val="1"/>
              </a:ext>
            </a:extLst>
          </p:cNvPr>
          <p:cNvGrpSpPr>
            <a:grpSpLocks noChangeAspect="1"/>
          </p:cNvGrpSpPr>
          <p:nvPr/>
        </p:nvGrpSpPr>
        <p:grpSpPr>
          <a:xfrm>
            <a:off x="4523551" y="861020"/>
            <a:ext cx="384537" cy="374605"/>
            <a:chOff x="9302126" y="4550136"/>
            <a:chExt cx="309543" cy="301558"/>
          </a:xfrm>
        </p:grpSpPr>
        <p:sp>
          <p:nvSpPr>
            <p:cNvPr id="252" name="Rectangle: Rounded Corners 251">
              <a:extLst>
                <a:ext uri="{FF2B5EF4-FFF2-40B4-BE49-F238E27FC236}">
                  <a16:creationId xmlns:a16="http://schemas.microsoft.com/office/drawing/2014/main" id="{E403FA4E-1ECE-4B8F-6D7B-86E159A50912}"/>
                </a:ext>
              </a:extLst>
            </p:cNvPr>
            <p:cNvSpPr/>
            <p:nvPr/>
          </p:nvSpPr>
          <p:spPr bwMode="auto">
            <a:xfrm rot="2700000">
              <a:off x="9539787" y="4664358"/>
              <a:ext cx="10568"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3" name="Rectangle: Rounded Corners 252">
              <a:extLst>
                <a:ext uri="{FF2B5EF4-FFF2-40B4-BE49-F238E27FC236}">
                  <a16:creationId xmlns:a16="http://schemas.microsoft.com/office/drawing/2014/main" id="{BCE269B6-BBEC-76F4-EE1E-E352DFA25A00}"/>
                </a:ext>
              </a:extLst>
            </p:cNvPr>
            <p:cNvSpPr/>
            <p:nvPr/>
          </p:nvSpPr>
          <p:spPr bwMode="auto">
            <a:xfrm rot="8100000">
              <a:off x="9540080" y="4662592"/>
              <a:ext cx="9983" cy="63818"/>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4" name="Circle: Hollow 253">
              <a:extLst>
                <a:ext uri="{FF2B5EF4-FFF2-40B4-BE49-F238E27FC236}">
                  <a16:creationId xmlns:a16="http://schemas.microsoft.com/office/drawing/2014/main" id="{25649361-808D-5834-CEFC-397387469795}"/>
                </a:ext>
              </a:extLst>
            </p:cNvPr>
            <p:cNvSpPr/>
            <p:nvPr/>
          </p:nvSpPr>
          <p:spPr bwMode="auto">
            <a:xfrm>
              <a:off x="9472967" y="4625083"/>
              <a:ext cx="138702" cy="146827"/>
            </a:xfrm>
            <a:prstGeom prst="donut">
              <a:avLst>
                <a:gd name="adj" fmla="val 7741"/>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5" name="Rectangle: Rounded Corners 254">
              <a:extLst>
                <a:ext uri="{FF2B5EF4-FFF2-40B4-BE49-F238E27FC236}">
                  <a16:creationId xmlns:a16="http://schemas.microsoft.com/office/drawing/2014/main" id="{96BD27FA-2142-E061-311E-7BA9B6148909}"/>
                </a:ext>
              </a:extLst>
            </p:cNvPr>
            <p:cNvSpPr/>
            <p:nvPr/>
          </p:nvSpPr>
          <p:spPr bwMode="auto">
            <a:xfrm flipH="1">
              <a:off x="9538128" y="4766580"/>
              <a:ext cx="14975" cy="52839"/>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6" name="Rectangle: Rounded Corners 255">
              <a:extLst>
                <a:ext uri="{FF2B5EF4-FFF2-40B4-BE49-F238E27FC236}">
                  <a16:creationId xmlns:a16="http://schemas.microsoft.com/office/drawing/2014/main" id="{1F1733E9-7ACA-05C6-FCDD-1F364C111EA7}"/>
                </a:ext>
              </a:extLst>
            </p:cNvPr>
            <p:cNvSpPr/>
            <p:nvPr/>
          </p:nvSpPr>
          <p:spPr bwMode="auto">
            <a:xfrm rot="5400000">
              <a:off x="9539010" y="4782121"/>
              <a:ext cx="13210" cy="6988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7" name="Rectangle: Rounded Corners 256">
              <a:extLst>
                <a:ext uri="{FF2B5EF4-FFF2-40B4-BE49-F238E27FC236}">
                  <a16:creationId xmlns:a16="http://schemas.microsoft.com/office/drawing/2014/main" id="{054C7D8F-314A-4029-273D-0FDAA7FB0CD0}"/>
                </a:ext>
              </a:extLst>
            </p:cNvPr>
            <p:cNvSpPr/>
            <p:nvPr/>
          </p:nvSpPr>
          <p:spPr bwMode="auto">
            <a:xfrm rot="16200000" flipH="1">
              <a:off x="9539010" y="4810148"/>
              <a:ext cx="13210" cy="6988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8" name="Freeform: Shape 257">
              <a:extLst>
                <a:ext uri="{FF2B5EF4-FFF2-40B4-BE49-F238E27FC236}">
                  <a16:creationId xmlns:a16="http://schemas.microsoft.com/office/drawing/2014/main" id="{2E718F5C-1A05-471D-346A-B14FA63EA692}"/>
                </a:ext>
              </a:extLst>
            </p:cNvPr>
            <p:cNvSpPr/>
            <p:nvPr/>
          </p:nvSpPr>
          <p:spPr bwMode="auto">
            <a:xfrm>
              <a:off x="9365992" y="4550136"/>
              <a:ext cx="187111" cy="79344"/>
            </a:xfrm>
            <a:custGeom>
              <a:avLst/>
              <a:gdLst>
                <a:gd name="connsiteX0" fmla="*/ 233493 w 1713841"/>
                <a:gd name="connsiteY0" fmla="*/ 0 h 686542"/>
                <a:gd name="connsiteX1" fmla="*/ 1480348 w 1713841"/>
                <a:gd name="connsiteY1" fmla="*/ 0 h 686542"/>
                <a:gd name="connsiteX2" fmla="*/ 1713841 w 1713841"/>
                <a:gd name="connsiteY2" fmla="*/ 233493 h 686542"/>
                <a:gd name="connsiteX3" fmla="*/ 1713841 w 1713841"/>
                <a:gd name="connsiteY3" fmla="*/ 686542 h 686542"/>
                <a:gd name="connsiteX4" fmla="*/ 1608076 w 1713841"/>
                <a:gd name="connsiteY4" fmla="*/ 686542 h 686542"/>
                <a:gd name="connsiteX5" fmla="*/ 1608076 w 1713841"/>
                <a:gd name="connsiteY5" fmla="*/ 218163 h 686542"/>
                <a:gd name="connsiteX6" fmla="*/ 1497408 w 1713841"/>
                <a:gd name="connsiteY6" fmla="*/ 107495 h 686542"/>
                <a:gd name="connsiteX7" fmla="*/ 216432 w 1713841"/>
                <a:gd name="connsiteY7" fmla="*/ 107495 h 686542"/>
                <a:gd name="connsiteX8" fmla="*/ 105764 w 1713841"/>
                <a:gd name="connsiteY8" fmla="*/ 218163 h 686542"/>
                <a:gd name="connsiteX9" fmla="*/ 105764 w 1713841"/>
                <a:gd name="connsiteY9" fmla="*/ 686542 h 686542"/>
                <a:gd name="connsiteX10" fmla="*/ 0 w 1713841"/>
                <a:gd name="connsiteY10" fmla="*/ 686542 h 686542"/>
                <a:gd name="connsiteX11" fmla="*/ 0 w 1713841"/>
                <a:gd name="connsiteY11" fmla="*/ 233493 h 686542"/>
                <a:gd name="connsiteX12" fmla="*/ 233493 w 1713841"/>
                <a:gd name="connsiteY12" fmla="*/ 0 h 6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841" h="686542">
                  <a:moveTo>
                    <a:pt x="233493" y="0"/>
                  </a:moveTo>
                  <a:lnTo>
                    <a:pt x="1480348" y="0"/>
                  </a:lnTo>
                  <a:cubicBezTo>
                    <a:pt x="1609303" y="0"/>
                    <a:pt x="1713841" y="104538"/>
                    <a:pt x="1713841" y="233493"/>
                  </a:cubicBezTo>
                  <a:lnTo>
                    <a:pt x="1713841" y="686542"/>
                  </a:lnTo>
                  <a:lnTo>
                    <a:pt x="1608076" y="686542"/>
                  </a:lnTo>
                  <a:lnTo>
                    <a:pt x="1608076" y="218163"/>
                  </a:lnTo>
                  <a:cubicBezTo>
                    <a:pt x="1608076" y="157043"/>
                    <a:pt x="1558528" y="107495"/>
                    <a:pt x="1497408" y="107495"/>
                  </a:cubicBezTo>
                  <a:lnTo>
                    <a:pt x="216432" y="107495"/>
                  </a:lnTo>
                  <a:cubicBezTo>
                    <a:pt x="155312" y="107495"/>
                    <a:pt x="105764" y="157043"/>
                    <a:pt x="105764" y="218163"/>
                  </a:cubicBezTo>
                  <a:lnTo>
                    <a:pt x="105764" y="686542"/>
                  </a:lnTo>
                  <a:lnTo>
                    <a:pt x="0" y="686542"/>
                  </a:lnTo>
                  <a:lnTo>
                    <a:pt x="0" y="233493"/>
                  </a:lnTo>
                  <a:cubicBezTo>
                    <a:pt x="0" y="104538"/>
                    <a:pt x="104538" y="0"/>
                    <a:pt x="233493" y="0"/>
                  </a:cubicBez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9" name="Freeform: Shape 258">
              <a:extLst>
                <a:ext uri="{FF2B5EF4-FFF2-40B4-BE49-F238E27FC236}">
                  <a16:creationId xmlns:a16="http://schemas.microsoft.com/office/drawing/2014/main" id="{ADAA2121-E2D6-37EA-2507-89EC2FF46386}"/>
                </a:ext>
              </a:extLst>
            </p:cNvPr>
            <p:cNvSpPr/>
            <p:nvPr/>
          </p:nvSpPr>
          <p:spPr bwMode="auto">
            <a:xfrm>
              <a:off x="9302126" y="4625083"/>
              <a:ext cx="138702" cy="146827"/>
            </a:xfrm>
            <a:custGeom>
              <a:avLst/>
              <a:gdLst>
                <a:gd name="connsiteX0" fmla="*/ 839492 w 1270446"/>
                <a:gd name="connsiteY0" fmla="*/ 439038 h 1270446"/>
                <a:gd name="connsiteX1" fmla="*/ 770221 w 1270446"/>
                <a:gd name="connsiteY1" fmla="*/ 469850 h 1270446"/>
                <a:gd name="connsiteX2" fmla="*/ 581902 w 1270446"/>
                <a:gd name="connsiteY2" fmla="*/ 765659 h 1270446"/>
                <a:gd name="connsiteX3" fmla="*/ 490533 w 1270446"/>
                <a:gd name="connsiteY3" fmla="*/ 697532 h 1270446"/>
                <a:gd name="connsiteX4" fmla="*/ 394560 w 1270446"/>
                <a:gd name="connsiteY4" fmla="*/ 711519 h 1270446"/>
                <a:gd name="connsiteX5" fmla="*/ 408545 w 1270446"/>
                <a:gd name="connsiteY5" fmla="*/ 807493 h 1270446"/>
                <a:gd name="connsiteX6" fmla="*/ 553639 w 1270446"/>
                <a:gd name="connsiteY6" fmla="*/ 915676 h 1270446"/>
                <a:gd name="connsiteX7" fmla="*/ 604523 w 1270446"/>
                <a:gd name="connsiteY7" fmla="*/ 928560 h 1270446"/>
                <a:gd name="connsiteX8" fmla="*/ 618152 w 1270446"/>
                <a:gd name="connsiteY8" fmla="*/ 923785 h 1270446"/>
                <a:gd name="connsiteX9" fmla="*/ 620052 w 1270446"/>
                <a:gd name="connsiteY9" fmla="*/ 923736 h 1270446"/>
                <a:gd name="connsiteX10" fmla="*/ 627278 w 1270446"/>
                <a:gd name="connsiteY10" fmla="*/ 920589 h 1270446"/>
                <a:gd name="connsiteX11" fmla="*/ 629336 w 1270446"/>
                <a:gd name="connsiteY11" fmla="*/ 919869 h 1270446"/>
                <a:gd name="connsiteX12" fmla="*/ 629717 w 1270446"/>
                <a:gd name="connsiteY12" fmla="*/ 919528 h 1270446"/>
                <a:gd name="connsiteX13" fmla="*/ 644157 w 1270446"/>
                <a:gd name="connsiteY13" fmla="*/ 913240 h 1270446"/>
                <a:gd name="connsiteX14" fmla="*/ 663040 w 1270446"/>
                <a:gd name="connsiteY14" fmla="*/ 893615 h 1270446"/>
                <a:gd name="connsiteX15" fmla="*/ 885926 w 1270446"/>
                <a:gd name="connsiteY15" fmla="*/ 543510 h 1270446"/>
                <a:gd name="connsiteX16" fmla="*/ 864904 w 1270446"/>
                <a:gd name="connsiteY16" fmla="*/ 448827 h 1270446"/>
                <a:gd name="connsiteX17" fmla="*/ 839492 w 1270446"/>
                <a:gd name="connsiteY17" fmla="*/ 439038 h 1270446"/>
                <a:gd name="connsiteX18" fmla="*/ 635223 w 1270446"/>
                <a:gd name="connsiteY18" fmla="*/ 0 h 1270446"/>
                <a:gd name="connsiteX19" fmla="*/ 1270446 w 1270446"/>
                <a:gd name="connsiteY19" fmla="*/ 635223 h 1270446"/>
                <a:gd name="connsiteX20" fmla="*/ 635223 w 1270446"/>
                <a:gd name="connsiteY20" fmla="*/ 1270446 h 1270446"/>
                <a:gd name="connsiteX21" fmla="*/ 0 w 1270446"/>
                <a:gd name="connsiteY21" fmla="*/ 635223 h 1270446"/>
                <a:gd name="connsiteX22" fmla="*/ 635223 w 1270446"/>
                <a:gd name="connsiteY22" fmla="*/ 0 h 127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0446" h="1270446">
                  <a:moveTo>
                    <a:pt x="839492" y="439038"/>
                  </a:moveTo>
                  <a:cubicBezTo>
                    <a:pt x="813137" y="434601"/>
                    <a:pt x="785477" y="445886"/>
                    <a:pt x="770221" y="469850"/>
                  </a:cubicBezTo>
                  <a:lnTo>
                    <a:pt x="581902" y="765659"/>
                  </a:lnTo>
                  <a:lnTo>
                    <a:pt x="490533" y="697532"/>
                  </a:lnTo>
                  <a:cubicBezTo>
                    <a:pt x="460168" y="674892"/>
                    <a:pt x="417199" y="681155"/>
                    <a:pt x="394560" y="711519"/>
                  </a:cubicBezTo>
                  <a:cubicBezTo>
                    <a:pt x="371919" y="741883"/>
                    <a:pt x="378181" y="784853"/>
                    <a:pt x="408545" y="807493"/>
                  </a:cubicBezTo>
                  <a:lnTo>
                    <a:pt x="553639" y="915676"/>
                  </a:lnTo>
                  <a:cubicBezTo>
                    <a:pt x="568821" y="926996"/>
                    <a:pt x="587155" y="931091"/>
                    <a:pt x="604523" y="928560"/>
                  </a:cubicBezTo>
                  <a:lnTo>
                    <a:pt x="618152" y="923785"/>
                  </a:lnTo>
                  <a:lnTo>
                    <a:pt x="620052" y="923736"/>
                  </a:lnTo>
                  <a:lnTo>
                    <a:pt x="627278" y="920589"/>
                  </a:lnTo>
                  <a:lnTo>
                    <a:pt x="629336" y="919869"/>
                  </a:lnTo>
                  <a:lnTo>
                    <a:pt x="629717" y="919528"/>
                  </a:lnTo>
                  <a:lnTo>
                    <a:pt x="644157" y="913240"/>
                  </a:lnTo>
                  <a:cubicBezTo>
                    <a:pt x="651491" y="908182"/>
                    <a:pt x="657955" y="901603"/>
                    <a:pt x="663040" y="893615"/>
                  </a:cubicBezTo>
                  <a:cubicBezTo>
                    <a:pt x="737335" y="776914"/>
                    <a:pt x="811631" y="660212"/>
                    <a:pt x="885926" y="543510"/>
                  </a:cubicBezTo>
                  <a:cubicBezTo>
                    <a:pt x="906267" y="511559"/>
                    <a:pt x="896855" y="469168"/>
                    <a:pt x="864904" y="448827"/>
                  </a:cubicBezTo>
                  <a:cubicBezTo>
                    <a:pt x="856916" y="443742"/>
                    <a:pt x="848276" y="440516"/>
                    <a:pt x="839492" y="439038"/>
                  </a:cubicBezTo>
                  <a:close/>
                  <a:moveTo>
                    <a:pt x="635223" y="0"/>
                  </a:moveTo>
                  <a:cubicBezTo>
                    <a:pt x="986047" y="0"/>
                    <a:pt x="1270446" y="284399"/>
                    <a:pt x="1270446" y="635223"/>
                  </a:cubicBezTo>
                  <a:cubicBezTo>
                    <a:pt x="1270446" y="986047"/>
                    <a:pt x="986047" y="1270446"/>
                    <a:pt x="635223" y="1270446"/>
                  </a:cubicBezTo>
                  <a:cubicBezTo>
                    <a:pt x="284399" y="1270446"/>
                    <a:pt x="0" y="986047"/>
                    <a:pt x="0" y="635223"/>
                  </a:cubicBezTo>
                  <a:cubicBezTo>
                    <a:pt x="0" y="284399"/>
                    <a:pt x="284399" y="0"/>
                    <a:pt x="635223" y="0"/>
                  </a:cubicBez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0" name="Rectangle: Rounded Corners 259">
              <a:extLst>
                <a:ext uri="{FF2B5EF4-FFF2-40B4-BE49-F238E27FC236}">
                  <a16:creationId xmlns:a16="http://schemas.microsoft.com/office/drawing/2014/main" id="{BFF51E90-76DD-B2A3-FBFD-67D1619ACBC1}"/>
                </a:ext>
              </a:extLst>
            </p:cNvPr>
            <p:cNvSpPr/>
            <p:nvPr/>
          </p:nvSpPr>
          <p:spPr bwMode="auto">
            <a:xfrm flipH="1">
              <a:off x="9363840" y="4766580"/>
              <a:ext cx="14975" cy="8208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1" name="Rectangle: Rounded Corners 260">
              <a:extLst>
                <a:ext uri="{FF2B5EF4-FFF2-40B4-BE49-F238E27FC236}">
                  <a16:creationId xmlns:a16="http://schemas.microsoft.com/office/drawing/2014/main" id="{1973EA90-2BEA-F653-1365-6B93C54ED032}"/>
                </a:ext>
              </a:extLst>
            </p:cNvPr>
            <p:cNvSpPr/>
            <p:nvPr/>
          </p:nvSpPr>
          <p:spPr bwMode="auto">
            <a:xfrm rot="3197686">
              <a:off x="9382244" y="4797040"/>
              <a:ext cx="15852"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62" name="Rectangle: Rounded Corners 261">
              <a:extLst>
                <a:ext uri="{FF2B5EF4-FFF2-40B4-BE49-F238E27FC236}">
                  <a16:creationId xmlns:a16="http://schemas.microsoft.com/office/drawing/2014/main" id="{1B6F0D9F-F449-CAD3-8678-03C6BF984567}"/>
                </a:ext>
              </a:extLst>
            </p:cNvPr>
            <p:cNvSpPr/>
            <p:nvPr/>
          </p:nvSpPr>
          <p:spPr bwMode="auto">
            <a:xfrm rot="18402314" flipH="1">
              <a:off x="9343647" y="4796105"/>
              <a:ext cx="15852"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grpSp>
      <p:sp>
        <p:nvSpPr>
          <p:cNvPr id="227" name="Freeform 2">
            <a:extLst>
              <a:ext uri="{FF2B5EF4-FFF2-40B4-BE49-F238E27FC236}">
                <a16:creationId xmlns:a16="http://schemas.microsoft.com/office/drawing/2014/main" id="{1BAC9947-D5B7-2275-A008-91889FA3BBEA}"/>
              </a:ext>
              <a:ext uri="{C183D7F6-B498-43B3-948B-1728B52AA6E4}">
                <adec:decorative xmlns:adec="http://schemas.microsoft.com/office/drawing/2017/decorative" val="1"/>
              </a:ext>
            </a:extLst>
          </p:cNvPr>
          <p:cNvSpPr>
            <a:spLocks noChangeArrowheads="1"/>
          </p:cNvSpPr>
          <p:nvPr/>
        </p:nvSpPr>
        <p:spPr bwMode="auto">
          <a:xfrm>
            <a:off x="1020893" y="1911660"/>
            <a:ext cx="7894504" cy="1788777"/>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99990" tIns="27000"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cs typeface="Segoe UI" pitchFamily="34" charset="0"/>
            </a:endParaRPr>
          </a:p>
        </p:txBody>
      </p:sp>
      <p:sp>
        <p:nvSpPr>
          <p:cNvPr id="298" name="TextBox 297">
            <a:extLst>
              <a:ext uri="{FF2B5EF4-FFF2-40B4-BE49-F238E27FC236}">
                <a16:creationId xmlns:a16="http://schemas.microsoft.com/office/drawing/2014/main" id="{ABC3A64E-A366-11BB-BE58-A0B1610CB8F8}"/>
              </a:ext>
              <a:ext uri="{C183D7F6-B498-43B3-948B-1728B52AA6E4}">
                <adec:decorative xmlns:adec="http://schemas.microsoft.com/office/drawing/2017/decorative" val="0"/>
              </a:ext>
            </a:extLst>
          </p:cNvPr>
          <p:cNvSpPr txBox="1"/>
          <p:nvPr/>
        </p:nvSpPr>
        <p:spPr>
          <a:xfrm>
            <a:off x="1257766" y="1409512"/>
            <a:ext cx="433119"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Vision</a:t>
            </a:r>
          </a:p>
        </p:txBody>
      </p:sp>
      <p:sp>
        <p:nvSpPr>
          <p:cNvPr id="19" name="TextBox 18">
            <a:extLst>
              <a:ext uri="{FF2B5EF4-FFF2-40B4-BE49-F238E27FC236}">
                <a16:creationId xmlns:a16="http://schemas.microsoft.com/office/drawing/2014/main" id="{47EBCE5E-20B2-888A-E197-BB7DBCF374E3}"/>
              </a:ext>
              <a:ext uri="{C183D7F6-B498-43B3-948B-1728B52AA6E4}">
                <adec:decorative xmlns:adec="http://schemas.microsoft.com/office/drawing/2017/decorative" val="0"/>
              </a:ext>
            </a:extLst>
          </p:cNvPr>
          <p:cNvSpPr txBox="1"/>
          <p:nvPr/>
        </p:nvSpPr>
        <p:spPr>
          <a:xfrm>
            <a:off x="1056302" y="2088719"/>
            <a:ext cx="1502182" cy="1384995"/>
          </a:xfrm>
          <a:prstGeom prst="rect">
            <a:avLst/>
          </a:prstGeom>
          <a:noFill/>
        </p:spPr>
        <p:txBody>
          <a:bodyPr wrap="square" lIns="0" tIns="0" rIns="0" bIns="0" rtlCol="0" anchor="t">
            <a:spAutoFit/>
          </a:bodyPr>
          <a:lstStyle/>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Accessing web information (that might not be accessible) in one accessible place </a:t>
            </a:r>
          </a:p>
          <a:p>
            <a:pPr defTabSz="685800" eaLnBrk="1" fontAlgn="auto" hangingPunct="1">
              <a:spcBef>
                <a:spcPts val="0"/>
              </a:spcBef>
              <a:spcAft>
                <a:spcPts val="0"/>
              </a:spcAft>
              <a:defRPr/>
            </a:pPr>
            <a:r>
              <a:rPr lang="en-US" sz="900" kern="0">
                <a:solidFill>
                  <a:srgbClr val="FFFFFF"/>
                </a:solidFill>
                <a:latin typeface="Segoe UI"/>
              </a:rPr>
              <a:t>Foundation models:</a:t>
            </a:r>
          </a:p>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Using natural language to generate visuals </a:t>
            </a:r>
          </a:p>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Image analysis modality, allowing user to query visuals </a:t>
            </a:r>
          </a:p>
        </p:txBody>
      </p:sp>
      <p:sp>
        <p:nvSpPr>
          <p:cNvPr id="299" name="TextBox 298">
            <a:extLst>
              <a:ext uri="{FF2B5EF4-FFF2-40B4-BE49-F238E27FC236}">
                <a16:creationId xmlns:a16="http://schemas.microsoft.com/office/drawing/2014/main" id="{0464FDD7-E99F-CE73-93B2-0ACEF52C1515}"/>
              </a:ext>
              <a:ext uri="{C183D7F6-B498-43B3-948B-1728B52AA6E4}">
                <adec:decorative xmlns:adec="http://schemas.microsoft.com/office/drawing/2017/decorative" val="0"/>
              </a:ext>
            </a:extLst>
          </p:cNvPr>
          <p:cNvSpPr txBox="1"/>
          <p:nvPr/>
        </p:nvSpPr>
        <p:spPr>
          <a:xfrm>
            <a:off x="2687893" y="1403187"/>
            <a:ext cx="514013"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Hearing </a:t>
            </a:r>
          </a:p>
        </p:txBody>
      </p:sp>
      <p:sp>
        <p:nvSpPr>
          <p:cNvPr id="10" name="TextBox 9">
            <a:extLst>
              <a:ext uri="{FF2B5EF4-FFF2-40B4-BE49-F238E27FC236}">
                <a16:creationId xmlns:a16="http://schemas.microsoft.com/office/drawing/2014/main" id="{C3F53F7F-A21E-B72C-AFCF-7B01AA71BCE4}"/>
              </a:ext>
              <a:ext uri="{C183D7F6-B498-43B3-948B-1728B52AA6E4}">
                <adec:decorative xmlns:adec="http://schemas.microsoft.com/office/drawing/2017/decorative" val="0"/>
              </a:ext>
            </a:extLst>
          </p:cNvPr>
          <p:cNvSpPr txBox="1"/>
          <p:nvPr/>
        </p:nvSpPr>
        <p:spPr>
          <a:xfrm>
            <a:off x="2713377" y="2055585"/>
            <a:ext cx="1072125" cy="553998"/>
          </a:xfrm>
          <a:prstGeom prst="rect">
            <a:avLst/>
          </a:prstGeom>
          <a:noFill/>
        </p:spPr>
        <p:txBody>
          <a:bodyPr wrap="square" lIns="0" tIns="0" rIns="0" bIns="0" rtlCol="0">
            <a:spAutoFit/>
          </a:bodyPr>
          <a:lstStyle/>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Summarization of online meetings and voice through text </a:t>
            </a:r>
          </a:p>
        </p:txBody>
      </p:sp>
      <p:sp>
        <p:nvSpPr>
          <p:cNvPr id="301" name="TextBox 300">
            <a:extLst>
              <a:ext uri="{FF2B5EF4-FFF2-40B4-BE49-F238E27FC236}">
                <a16:creationId xmlns:a16="http://schemas.microsoft.com/office/drawing/2014/main" id="{7A273F2B-EFE9-214E-C76F-C93C6593E5CC}"/>
              </a:ext>
              <a:ext uri="{C183D7F6-B498-43B3-948B-1728B52AA6E4}">
                <adec:decorative xmlns:adec="http://schemas.microsoft.com/office/drawing/2017/decorative" val="0"/>
              </a:ext>
            </a:extLst>
          </p:cNvPr>
          <p:cNvSpPr txBox="1"/>
          <p:nvPr/>
        </p:nvSpPr>
        <p:spPr>
          <a:xfrm>
            <a:off x="4000199" y="1416370"/>
            <a:ext cx="1564854"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Neurodiversity and learning</a:t>
            </a:r>
          </a:p>
        </p:txBody>
      </p:sp>
      <p:sp>
        <p:nvSpPr>
          <p:cNvPr id="5" name="TextBox 4">
            <a:extLst>
              <a:ext uri="{FF2B5EF4-FFF2-40B4-BE49-F238E27FC236}">
                <a16:creationId xmlns:a16="http://schemas.microsoft.com/office/drawing/2014/main" id="{747158B9-A6FA-7CD3-4BA4-E00A02436CA6}"/>
              </a:ext>
              <a:ext uri="{C183D7F6-B498-43B3-948B-1728B52AA6E4}">
                <adec:decorative xmlns:adec="http://schemas.microsoft.com/office/drawing/2017/decorative" val="0"/>
              </a:ext>
            </a:extLst>
          </p:cNvPr>
          <p:cNvSpPr txBox="1"/>
          <p:nvPr/>
        </p:nvSpPr>
        <p:spPr>
          <a:xfrm>
            <a:off x="4074410" y="2088720"/>
            <a:ext cx="1667356" cy="1107996"/>
          </a:xfrm>
          <a:prstGeom prst="rect">
            <a:avLst/>
          </a:prstGeom>
          <a:noFill/>
        </p:spPr>
        <p:txBody>
          <a:bodyPr wrap="square" lIns="0" tIns="0" rIns="0" bIns="0" rtlCol="0">
            <a:spAutoFit/>
          </a:bodyPr>
          <a:lstStyle/>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Summarization</a:t>
            </a:r>
          </a:p>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Plain language conversion</a:t>
            </a:r>
          </a:p>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Authoring (text and code generation)</a:t>
            </a:r>
          </a:p>
          <a:p>
            <a:pPr defTabSz="685800" eaLnBrk="1" fontAlgn="auto" hangingPunct="1">
              <a:spcBef>
                <a:spcPts val="0"/>
              </a:spcBef>
              <a:spcAft>
                <a:spcPts val="0"/>
              </a:spcAft>
              <a:defRPr/>
            </a:pPr>
            <a:r>
              <a:rPr lang="en-US" sz="900" kern="0">
                <a:solidFill>
                  <a:srgbClr val="FFFFFF"/>
                </a:solidFill>
                <a:latin typeface="Segoe UI"/>
              </a:rPr>
              <a:t>Foundation models:</a:t>
            </a:r>
          </a:p>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Generation of visuals for ease of understanding data  and content </a:t>
            </a:r>
          </a:p>
        </p:txBody>
      </p:sp>
      <p:sp>
        <p:nvSpPr>
          <p:cNvPr id="300" name="TextBox 299">
            <a:extLst>
              <a:ext uri="{FF2B5EF4-FFF2-40B4-BE49-F238E27FC236}">
                <a16:creationId xmlns:a16="http://schemas.microsoft.com/office/drawing/2014/main" id="{5071B232-E2DC-DBC6-2810-C0F6AB2AC6E5}"/>
              </a:ext>
              <a:ext uri="{C183D7F6-B498-43B3-948B-1728B52AA6E4}">
                <adec:decorative xmlns:adec="http://schemas.microsoft.com/office/drawing/2017/decorative" val="0"/>
              </a:ext>
            </a:extLst>
          </p:cNvPr>
          <p:cNvSpPr txBox="1"/>
          <p:nvPr/>
        </p:nvSpPr>
        <p:spPr>
          <a:xfrm>
            <a:off x="6013288" y="1409512"/>
            <a:ext cx="971810"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Mental Health </a:t>
            </a:r>
          </a:p>
        </p:txBody>
      </p:sp>
      <p:sp>
        <p:nvSpPr>
          <p:cNvPr id="8" name="TextBox 7">
            <a:extLst>
              <a:ext uri="{FF2B5EF4-FFF2-40B4-BE49-F238E27FC236}">
                <a16:creationId xmlns:a16="http://schemas.microsoft.com/office/drawing/2014/main" id="{08045455-70EC-8985-FC52-EBD97487AD2A}"/>
              </a:ext>
              <a:ext uri="{C183D7F6-B498-43B3-948B-1728B52AA6E4}">
                <adec:decorative xmlns:adec="http://schemas.microsoft.com/office/drawing/2017/decorative" val="0"/>
              </a:ext>
            </a:extLst>
          </p:cNvPr>
          <p:cNvSpPr txBox="1"/>
          <p:nvPr/>
        </p:nvSpPr>
        <p:spPr>
          <a:xfrm>
            <a:off x="5874956" y="2088720"/>
            <a:ext cx="1398810" cy="969496"/>
          </a:xfrm>
          <a:prstGeom prst="rect">
            <a:avLst/>
          </a:prstGeom>
          <a:noFill/>
        </p:spPr>
        <p:txBody>
          <a:bodyPr wrap="square" lIns="0" tIns="0" rIns="0" bIns="0" rtlCol="0">
            <a:spAutoFit/>
          </a:bodyPr>
          <a:lstStyle/>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Decreasing cognitive load (one stop for information pulled from various sources, simplification of data and information through analysis)</a:t>
            </a:r>
          </a:p>
        </p:txBody>
      </p:sp>
      <p:sp>
        <p:nvSpPr>
          <p:cNvPr id="7" name="TextBox 6">
            <a:extLst>
              <a:ext uri="{FF2B5EF4-FFF2-40B4-BE49-F238E27FC236}">
                <a16:creationId xmlns:a16="http://schemas.microsoft.com/office/drawing/2014/main" id="{0301FF90-60B9-9397-670E-69B7900528C3}"/>
              </a:ext>
              <a:ext uri="{C183D7F6-B498-43B3-948B-1728B52AA6E4}">
                <adec:decorative xmlns:adec="http://schemas.microsoft.com/office/drawing/2017/decorative" val="0"/>
              </a:ext>
            </a:extLst>
          </p:cNvPr>
          <p:cNvSpPr txBox="1"/>
          <p:nvPr/>
        </p:nvSpPr>
        <p:spPr>
          <a:xfrm>
            <a:off x="7513316" y="1411764"/>
            <a:ext cx="971810" cy="138499"/>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900" kern="0">
                <a:solidFill>
                  <a:srgbClr val="FFFFFF"/>
                </a:solidFill>
                <a:latin typeface="Segoe UI"/>
              </a:rPr>
              <a:t>Mobility </a:t>
            </a:r>
          </a:p>
        </p:txBody>
      </p:sp>
      <p:sp>
        <p:nvSpPr>
          <p:cNvPr id="9" name="TextBox 8">
            <a:extLst>
              <a:ext uri="{FF2B5EF4-FFF2-40B4-BE49-F238E27FC236}">
                <a16:creationId xmlns:a16="http://schemas.microsoft.com/office/drawing/2014/main" id="{8A52C805-7D4F-F19D-85BB-941D09FEB7C6}"/>
              </a:ext>
              <a:ext uri="{C183D7F6-B498-43B3-948B-1728B52AA6E4}">
                <adec:decorative xmlns:adec="http://schemas.microsoft.com/office/drawing/2017/decorative" val="0"/>
              </a:ext>
            </a:extLst>
          </p:cNvPr>
          <p:cNvSpPr txBox="1"/>
          <p:nvPr/>
        </p:nvSpPr>
        <p:spPr>
          <a:xfrm>
            <a:off x="7406959" y="2108449"/>
            <a:ext cx="1518008" cy="1384995"/>
          </a:xfrm>
          <a:prstGeom prst="rect">
            <a:avLst/>
          </a:prstGeom>
          <a:noFill/>
        </p:spPr>
        <p:txBody>
          <a:bodyPr wrap="square" lIns="0" tIns="0" rIns="0" bIns="0" rtlCol="0">
            <a:spAutoFit/>
          </a:bodyPr>
          <a:lstStyle/>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Reducing shifting between multiple tabs, allowing for easier navigation (several copilots allow for voice control and input as well)</a:t>
            </a:r>
          </a:p>
          <a:p>
            <a:pPr marL="128588" indent="-128588" defTabSz="685800" eaLnBrk="1" fontAlgn="auto" hangingPunct="1">
              <a:spcBef>
                <a:spcPts val="0"/>
              </a:spcBef>
              <a:spcAft>
                <a:spcPts val="0"/>
              </a:spcAft>
              <a:buFont typeface="Arial" panose="020B0604020202020204" pitchFamily="34" charset="0"/>
              <a:buChar char="•"/>
              <a:defRPr/>
            </a:pPr>
            <a:r>
              <a:rPr lang="en-US" sz="900" kern="0">
                <a:solidFill>
                  <a:srgbClr val="FFFFFF"/>
                </a:solidFill>
                <a:latin typeface="Segoe UI"/>
              </a:rPr>
              <a:t>Reducing mobility load by autocompleting code of generating text </a:t>
            </a:r>
          </a:p>
          <a:p>
            <a:pPr marL="128588" indent="-128588" defTabSz="685800" eaLnBrk="1" fontAlgn="auto" hangingPunct="1">
              <a:spcBef>
                <a:spcPts val="0"/>
              </a:spcBef>
              <a:spcAft>
                <a:spcPts val="0"/>
              </a:spcAft>
              <a:buFont typeface="Arial" panose="020B0604020202020204" pitchFamily="34" charset="0"/>
              <a:buChar char="•"/>
              <a:defRPr/>
            </a:pPr>
            <a:endParaRPr lang="en-US" sz="900" kern="0">
              <a:solidFill>
                <a:srgbClr val="FFFFFF"/>
              </a:solidFill>
              <a:latin typeface="Segoe UI"/>
            </a:endParaRPr>
          </a:p>
          <a:p>
            <a:pPr marL="128588" indent="-128588" defTabSz="685800" eaLnBrk="1" fontAlgn="auto" hangingPunct="1">
              <a:spcBef>
                <a:spcPts val="0"/>
              </a:spcBef>
              <a:spcAft>
                <a:spcPts val="0"/>
              </a:spcAft>
              <a:buFont typeface="Arial" panose="020B0604020202020204" pitchFamily="34" charset="0"/>
              <a:buChar char="•"/>
              <a:defRPr/>
            </a:pPr>
            <a:endParaRPr lang="en-US" sz="900" kern="0">
              <a:solidFill>
                <a:srgbClr val="FFFFFF"/>
              </a:solidFill>
              <a:latin typeface="Segoe UI"/>
            </a:endParaRPr>
          </a:p>
        </p:txBody>
      </p:sp>
      <p:grpSp>
        <p:nvGrpSpPr>
          <p:cNvPr id="247" name="Group 246">
            <a:extLst>
              <a:ext uri="{FF2B5EF4-FFF2-40B4-BE49-F238E27FC236}">
                <a16:creationId xmlns:a16="http://schemas.microsoft.com/office/drawing/2014/main" id="{15140C14-5D40-6667-E5EA-23DE65700B5E}"/>
              </a:ext>
              <a:ext uri="{C183D7F6-B498-43B3-948B-1728B52AA6E4}">
                <adec:decorative xmlns:adec="http://schemas.microsoft.com/office/drawing/2017/decorative" val="1"/>
              </a:ext>
            </a:extLst>
          </p:cNvPr>
          <p:cNvGrpSpPr>
            <a:grpSpLocks noChangeAspect="1"/>
          </p:cNvGrpSpPr>
          <p:nvPr/>
        </p:nvGrpSpPr>
        <p:grpSpPr>
          <a:xfrm>
            <a:off x="6304136" y="852308"/>
            <a:ext cx="384533" cy="377036"/>
            <a:chOff x="7203929" y="4575567"/>
            <a:chExt cx="317550" cy="311358"/>
          </a:xfrm>
        </p:grpSpPr>
        <p:sp>
          <p:nvSpPr>
            <p:cNvPr id="248" name="Freeform: Shape 247">
              <a:extLst>
                <a:ext uri="{FF2B5EF4-FFF2-40B4-BE49-F238E27FC236}">
                  <a16:creationId xmlns:a16="http://schemas.microsoft.com/office/drawing/2014/main" id="{97B56C61-2081-9076-E601-21C7D9957177}"/>
                </a:ext>
              </a:extLst>
            </p:cNvPr>
            <p:cNvSpPr/>
            <p:nvPr/>
          </p:nvSpPr>
          <p:spPr bwMode="auto">
            <a:xfrm>
              <a:off x="7203929" y="4591770"/>
              <a:ext cx="136290" cy="122192"/>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49" name="Freeform: Shape 248">
              <a:extLst>
                <a:ext uri="{FF2B5EF4-FFF2-40B4-BE49-F238E27FC236}">
                  <a16:creationId xmlns:a16="http://schemas.microsoft.com/office/drawing/2014/main" id="{E2A21632-7447-70FC-5275-0EF543DAB22D}"/>
                </a:ext>
              </a:extLst>
            </p:cNvPr>
            <p:cNvSpPr/>
            <p:nvPr/>
          </p:nvSpPr>
          <p:spPr bwMode="auto">
            <a:xfrm>
              <a:off x="7385189" y="4764733"/>
              <a:ext cx="136290" cy="122192"/>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solidFill>
              <a:schemeClr val="accent2"/>
            </a:solidFill>
            <a:ln w="12700"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sp>
          <p:nvSpPr>
            <p:cNvPr id="250" name="Freeform: Shape 249">
              <a:extLst>
                <a:ext uri="{FF2B5EF4-FFF2-40B4-BE49-F238E27FC236}">
                  <a16:creationId xmlns:a16="http://schemas.microsoft.com/office/drawing/2014/main" id="{279A64B5-7EC5-6196-339E-B58BAB088C03}"/>
                </a:ext>
              </a:extLst>
            </p:cNvPr>
            <p:cNvSpPr/>
            <p:nvPr/>
          </p:nvSpPr>
          <p:spPr bwMode="auto">
            <a:xfrm rot="18188466">
              <a:off x="7214503" y="4631172"/>
              <a:ext cx="290936" cy="179726"/>
            </a:xfrm>
            <a:custGeom>
              <a:avLst/>
              <a:gdLst>
                <a:gd name="connsiteX0" fmla="*/ 72342 w 509381"/>
                <a:gd name="connsiteY0" fmla="*/ 25018 h 341542"/>
                <a:gd name="connsiteX1" fmla="*/ 67298 w 509381"/>
                <a:gd name="connsiteY1" fmla="*/ 32041 h 341542"/>
                <a:gd name="connsiteX2" fmla="*/ 43259 w 509381"/>
                <a:gd name="connsiteY2" fmla="*/ 173878 h 341542"/>
                <a:gd name="connsiteX3" fmla="*/ 50859 w 509381"/>
                <a:gd name="connsiteY3" fmla="*/ 196938 h 341542"/>
                <a:gd name="connsiteX4" fmla="*/ 79332 w 509381"/>
                <a:gd name="connsiteY4" fmla="*/ 186206 h 341542"/>
                <a:gd name="connsiteX5" fmla="*/ 60605 w 509381"/>
                <a:gd name="connsiteY5" fmla="*/ 275386 h 341542"/>
                <a:gd name="connsiteX6" fmla="*/ 0 w 509381"/>
                <a:gd name="connsiteY6" fmla="*/ 216104 h 341542"/>
                <a:gd name="connsiteX7" fmla="*/ 24323 w 509381"/>
                <a:gd name="connsiteY7" fmla="*/ 206937 h 341542"/>
                <a:gd name="connsiteX8" fmla="*/ 15225 w 509381"/>
                <a:gd name="connsiteY8" fmla="*/ 179331 h 341542"/>
                <a:gd name="connsiteX9" fmla="*/ 42625 w 509381"/>
                <a:gd name="connsiteY9" fmla="*/ 17665 h 341542"/>
                <a:gd name="connsiteX10" fmla="*/ 55313 w 509381"/>
                <a:gd name="connsiteY10" fmla="*/ 0 h 341542"/>
                <a:gd name="connsiteX11" fmla="*/ 463819 w 509381"/>
                <a:gd name="connsiteY11" fmla="*/ 71088 h 341542"/>
                <a:gd name="connsiteX12" fmla="*/ 509381 w 509381"/>
                <a:gd name="connsiteY12" fmla="*/ 142583 h 341542"/>
                <a:gd name="connsiteX13" fmla="*/ 474254 w 509381"/>
                <a:gd name="connsiteY13" fmla="*/ 142583 h 341542"/>
                <a:gd name="connsiteX14" fmla="*/ 471059 w 509381"/>
                <a:gd name="connsiteY14" fmla="*/ 185182 h 341542"/>
                <a:gd name="connsiteX15" fmla="*/ 350884 w 509381"/>
                <a:gd name="connsiteY15" fmla="*/ 341542 h 341542"/>
                <a:gd name="connsiteX16" fmla="*/ 337746 w 509381"/>
                <a:gd name="connsiteY16" fmla="*/ 316191 h 341542"/>
                <a:gd name="connsiteX17" fmla="*/ 446495 w 509381"/>
                <a:gd name="connsiteY17" fmla="*/ 159805 h 341542"/>
                <a:gd name="connsiteX18" fmla="*/ 446962 w 509381"/>
                <a:gd name="connsiteY18" fmla="*/ 142583 h 341542"/>
                <a:gd name="connsiteX19" fmla="*/ 418256 w 509381"/>
                <a:gd name="connsiteY19" fmla="*/ 142583 h 34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381" h="341542">
                  <a:moveTo>
                    <a:pt x="72342" y="25018"/>
                  </a:moveTo>
                  <a:lnTo>
                    <a:pt x="67298" y="32041"/>
                  </a:lnTo>
                  <a:cubicBezTo>
                    <a:pt x="42761" y="74239"/>
                    <a:pt x="33649" y="124657"/>
                    <a:pt x="43259" y="173878"/>
                  </a:cubicBezTo>
                  <a:lnTo>
                    <a:pt x="50859" y="196938"/>
                  </a:lnTo>
                  <a:lnTo>
                    <a:pt x="79332" y="186206"/>
                  </a:lnTo>
                  <a:lnTo>
                    <a:pt x="60605" y="275386"/>
                  </a:lnTo>
                  <a:lnTo>
                    <a:pt x="0" y="216104"/>
                  </a:lnTo>
                  <a:lnTo>
                    <a:pt x="24323" y="206937"/>
                  </a:lnTo>
                  <a:lnTo>
                    <a:pt x="15225" y="179331"/>
                  </a:lnTo>
                  <a:cubicBezTo>
                    <a:pt x="4271" y="123230"/>
                    <a:pt x="14657" y="65762"/>
                    <a:pt x="42625" y="17665"/>
                  </a:cubicBezTo>
                  <a:lnTo>
                    <a:pt x="55313" y="0"/>
                  </a:lnTo>
                  <a:close/>
                  <a:moveTo>
                    <a:pt x="463819" y="71088"/>
                  </a:moveTo>
                  <a:lnTo>
                    <a:pt x="509381" y="142583"/>
                  </a:lnTo>
                  <a:lnTo>
                    <a:pt x="474254" y="142583"/>
                  </a:lnTo>
                  <a:lnTo>
                    <a:pt x="471059" y="185182"/>
                  </a:lnTo>
                  <a:cubicBezTo>
                    <a:pt x="456630" y="250192"/>
                    <a:pt x="414554" y="308545"/>
                    <a:pt x="350884" y="341542"/>
                  </a:cubicBezTo>
                  <a:lnTo>
                    <a:pt x="337746" y="316191"/>
                  </a:lnTo>
                  <a:cubicBezTo>
                    <a:pt x="399814" y="284026"/>
                    <a:pt x="438492" y="224396"/>
                    <a:pt x="446495" y="159805"/>
                  </a:cubicBezTo>
                  <a:lnTo>
                    <a:pt x="446962" y="142583"/>
                  </a:lnTo>
                  <a:lnTo>
                    <a:pt x="418256" y="142583"/>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99990" tIns="79992" rIns="99990" bIns="79992" numCol="1" spcCol="0" rtlCol="0" fromWordArt="0" anchor="t" anchorCtr="0" forceAA="0" compatLnSpc="1">
              <a:prstTxWarp prst="textNoShape">
                <a:avLst/>
              </a:prstTxWarp>
              <a:noAutofit/>
            </a:bodyPr>
            <a:lstStyle/>
            <a:p>
              <a:pPr algn="ctr" defTabSz="509830" eaLnBrk="1" hangingPunct="1">
                <a:defRPr/>
              </a:pPr>
              <a:endParaRPr lang="en-US" sz="1094" kern="0">
                <a:solidFill>
                  <a:srgbClr val="FFFFFF"/>
                </a:solidFill>
                <a:latin typeface="Segoe UI"/>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4CB633FC-7B5D-87E8-11D5-ED9E4A2EAB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7210" y="807868"/>
            <a:ext cx="484024" cy="484024"/>
          </a:xfrm>
          <a:prstGeom prst="rect">
            <a:avLst/>
          </a:prstGeom>
        </p:spPr>
      </p:pic>
      <p:sp>
        <p:nvSpPr>
          <p:cNvPr id="304" name="TextBox 303">
            <a:extLst>
              <a:ext uri="{FF2B5EF4-FFF2-40B4-BE49-F238E27FC236}">
                <a16:creationId xmlns:a16="http://schemas.microsoft.com/office/drawing/2014/main" id="{2A988C05-FDDD-9ABB-178D-F3814AEACF33}"/>
              </a:ext>
              <a:ext uri="{C183D7F6-B498-43B3-948B-1728B52AA6E4}">
                <adec:decorative xmlns:adec="http://schemas.microsoft.com/office/drawing/2017/decorative" val="0"/>
              </a:ext>
            </a:extLst>
          </p:cNvPr>
          <p:cNvSpPr txBox="1"/>
          <p:nvPr/>
        </p:nvSpPr>
        <p:spPr>
          <a:xfrm>
            <a:off x="77843" y="4202925"/>
            <a:ext cx="1072126" cy="415498"/>
          </a:xfrm>
          <a:prstGeom prst="rect">
            <a:avLst/>
          </a:prstGeom>
          <a:noFill/>
        </p:spPr>
        <p:txBody>
          <a:bodyPr wrap="square">
            <a:spAutoFit/>
          </a:bodyPr>
          <a:lstStyle/>
          <a:p>
            <a:pPr defTabSz="499949" eaLnBrk="1" fontAlgn="auto" hangingPunct="1">
              <a:spcBef>
                <a:spcPts val="0"/>
              </a:spcBef>
              <a:spcAft>
                <a:spcPts val="0"/>
              </a:spcAft>
              <a:defRPr/>
            </a:pPr>
            <a:r>
              <a:rPr lang="en-US" sz="1050" b="1" kern="0">
                <a:solidFill>
                  <a:srgbClr val="FFFFFF"/>
                </a:solidFill>
                <a:latin typeface="Segoe UI Semibold" panose="020B0502040204020203" pitchFamily="34" charset="0"/>
                <a:ea typeface="Arial" charset="0"/>
                <a:cs typeface="Segoe UI Semibold" panose="020B0502040204020203" pitchFamily="34" charset="0"/>
              </a:rPr>
              <a:t>Exclusion </a:t>
            </a:r>
          </a:p>
          <a:p>
            <a:pPr defTabSz="499949" eaLnBrk="1" fontAlgn="auto" hangingPunct="1">
              <a:spcBef>
                <a:spcPts val="0"/>
              </a:spcBef>
              <a:spcAft>
                <a:spcPts val="0"/>
              </a:spcAft>
              <a:defRPr/>
            </a:pPr>
            <a:r>
              <a:rPr lang="en-US" sz="1050" b="1" kern="0">
                <a:solidFill>
                  <a:srgbClr val="FFFFFF"/>
                </a:solidFill>
                <a:latin typeface="Segoe UI Semibold" panose="020B0502040204020203" pitchFamily="34" charset="0"/>
                <a:ea typeface="Arial" charset="0"/>
                <a:cs typeface="Segoe UI Semibold" panose="020B0502040204020203" pitchFamily="34" charset="0"/>
              </a:rPr>
              <a:t>Risks</a:t>
            </a:r>
          </a:p>
        </p:txBody>
      </p:sp>
      <p:sp>
        <p:nvSpPr>
          <p:cNvPr id="15" name="TextBox 14">
            <a:extLst>
              <a:ext uri="{FF2B5EF4-FFF2-40B4-BE49-F238E27FC236}">
                <a16:creationId xmlns:a16="http://schemas.microsoft.com/office/drawing/2014/main" id="{49662115-2FB7-9150-1C01-C49778FCFA8D}"/>
              </a:ext>
              <a:ext uri="{C183D7F6-B498-43B3-948B-1728B52AA6E4}">
                <adec:decorative xmlns:adec="http://schemas.microsoft.com/office/drawing/2017/decorative" val="0"/>
              </a:ext>
            </a:extLst>
          </p:cNvPr>
          <p:cNvSpPr txBox="1"/>
          <p:nvPr/>
        </p:nvSpPr>
        <p:spPr>
          <a:xfrm>
            <a:off x="1672190" y="4045776"/>
            <a:ext cx="2449411" cy="692497"/>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GB" sz="900" kern="0">
                <a:solidFill>
                  <a:srgbClr val="FFFFFF"/>
                </a:solidFill>
                <a:latin typeface="Segoe UI"/>
              </a:rPr>
              <a:t>Platform:</a:t>
            </a:r>
          </a:p>
          <a:p>
            <a:pPr defTabSz="685800" eaLnBrk="1" fontAlgn="auto" hangingPunct="1">
              <a:spcBef>
                <a:spcPts val="0"/>
              </a:spcBef>
              <a:spcAft>
                <a:spcPts val="0"/>
              </a:spcAft>
              <a:defRPr/>
            </a:pPr>
            <a:r>
              <a:rPr lang="en-GB" sz="900" kern="0">
                <a:solidFill>
                  <a:srgbClr val="FFFFFF"/>
                </a:solidFill>
                <a:latin typeface="Segoe UI"/>
              </a:rPr>
              <a:t>Accessibility must be built into platforms/software to be accessible for disabled users, with considerations for assistive technology such as screen readers.</a:t>
            </a:r>
            <a:endParaRPr lang="en-US" sz="900" kern="0">
              <a:solidFill>
                <a:srgbClr val="FFFFFF"/>
              </a:solidFill>
              <a:latin typeface="Segoe UI"/>
            </a:endParaRPr>
          </a:p>
        </p:txBody>
      </p:sp>
      <p:cxnSp>
        <p:nvCxnSpPr>
          <p:cNvPr id="17" name="Straight Arrow Connector 16">
            <a:extLst>
              <a:ext uri="{FF2B5EF4-FFF2-40B4-BE49-F238E27FC236}">
                <a16:creationId xmlns:a16="http://schemas.microsoft.com/office/drawing/2014/main" id="{642030DB-AFA7-1A61-D936-40998DF4F39C}"/>
              </a:ext>
              <a:ext uri="{C183D7F6-B498-43B3-948B-1728B52AA6E4}">
                <adec:decorative xmlns:adec="http://schemas.microsoft.com/office/drawing/2017/decorative" val="1"/>
              </a:ext>
            </a:extLst>
          </p:cNvPr>
          <p:cNvCxnSpPr/>
          <p:nvPr/>
        </p:nvCxnSpPr>
        <p:spPr>
          <a:xfrm>
            <a:off x="1452745" y="1646991"/>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6BE5707-60DC-38E9-3CAD-46D708185827}"/>
              </a:ext>
              <a:ext uri="{C183D7F6-B498-43B3-948B-1728B52AA6E4}">
                <adec:decorative xmlns:adec="http://schemas.microsoft.com/office/drawing/2017/decorative" val="1"/>
              </a:ext>
            </a:extLst>
          </p:cNvPr>
          <p:cNvCxnSpPr>
            <a:cxnSpLocks/>
          </p:cNvCxnSpPr>
          <p:nvPr/>
        </p:nvCxnSpPr>
        <p:spPr>
          <a:xfrm>
            <a:off x="2966673" y="1646990"/>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C61618C-875C-7282-3B29-06C6A08BA970}"/>
              </a:ext>
              <a:ext uri="{C183D7F6-B498-43B3-948B-1728B52AA6E4}">
                <adec:decorative xmlns:adec="http://schemas.microsoft.com/office/drawing/2017/decorative" val="1"/>
              </a:ext>
            </a:extLst>
          </p:cNvPr>
          <p:cNvCxnSpPr>
            <a:cxnSpLocks/>
          </p:cNvCxnSpPr>
          <p:nvPr/>
        </p:nvCxnSpPr>
        <p:spPr>
          <a:xfrm>
            <a:off x="4695857" y="1638424"/>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3069FF-2B28-4D0F-DF60-0107FD87B62E}"/>
              </a:ext>
              <a:ext uri="{C183D7F6-B498-43B3-948B-1728B52AA6E4}">
                <adec:decorative xmlns:adec="http://schemas.microsoft.com/office/drawing/2017/decorative" val="1"/>
              </a:ext>
            </a:extLst>
          </p:cNvPr>
          <p:cNvCxnSpPr>
            <a:cxnSpLocks/>
          </p:cNvCxnSpPr>
          <p:nvPr/>
        </p:nvCxnSpPr>
        <p:spPr>
          <a:xfrm>
            <a:off x="6493093" y="1634271"/>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ACF1143-089A-6793-44A9-61A5363F25DF}"/>
              </a:ext>
              <a:ext uri="{C183D7F6-B498-43B3-948B-1728B52AA6E4}">
                <adec:decorative xmlns:adec="http://schemas.microsoft.com/office/drawing/2017/decorative" val="1"/>
              </a:ext>
            </a:extLst>
          </p:cNvPr>
          <p:cNvCxnSpPr>
            <a:cxnSpLocks/>
          </p:cNvCxnSpPr>
          <p:nvPr/>
        </p:nvCxnSpPr>
        <p:spPr>
          <a:xfrm>
            <a:off x="8025324" y="1618615"/>
            <a:ext cx="0" cy="147761"/>
          </a:xfrm>
          <a:prstGeom prst="straightConnector1">
            <a:avLst/>
          </a:prstGeom>
          <a:ln>
            <a:solidFill>
              <a:srgbClr val="50E6FF"/>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41BBF77-0481-FD20-B7B6-06FEC744DCE8}"/>
              </a:ext>
              <a:ext uri="{C183D7F6-B498-43B3-948B-1728B52AA6E4}">
                <adec:decorative xmlns:adec="http://schemas.microsoft.com/office/drawing/2017/decorative" val="0"/>
              </a:ext>
            </a:extLst>
          </p:cNvPr>
          <p:cNvSpPr txBox="1"/>
          <p:nvPr/>
        </p:nvSpPr>
        <p:spPr>
          <a:xfrm>
            <a:off x="5175174" y="4024901"/>
            <a:ext cx="3619846" cy="830997"/>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GB" sz="900" kern="0">
                <a:solidFill>
                  <a:srgbClr val="FFFFFF"/>
                </a:solidFill>
                <a:latin typeface="Segoe UI"/>
              </a:rPr>
              <a:t>Output:</a:t>
            </a:r>
          </a:p>
          <a:p>
            <a:pPr defTabSz="685800" eaLnBrk="1" fontAlgn="auto" hangingPunct="1">
              <a:spcBef>
                <a:spcPts val="0"/>
              </a:spcBef>
              <a:spcAft>
                <a:spcPts val="0"/>
              </a:spcAft>
              <a:defRPr/>
            </a:pPr>
            <a:r>
              <a:rPr lang="en-GB" sz="900" kern="0">
                <a:solidFill>
                  <a:srgbClr val="FFFFFF"/>
                </a:solidFill>
                <a:latin typeface="Segoe UI"/>
              </a:rPr>
              <a:t>AI can inherit and amplify biases, leading to unfair outcomes such as stereotyping, exclusion, marginalization, or denial of services. For example, LLMS and foundational models can generate text or images that portrays people with disabilities as victims, sufferers, or burdens, or that uses offensive or derogatory language to describe them.</a:t>
            </a:r>
            <a:endParaRPr lang="en-US" sz="900" kern="0">
              <a:solidFill>
                <a:srgbClr val="FFFFFF"/>
              </a:solidFill>
              <a:latin typeface="Segoe UI"/>
            </a:endParaRPr>
          </a:p>
        </p:txBody>
      </p:sp>
      <p:sp>
        <p:nvSpPr>
          <p:cNvPr id="18" name="Left Brace 17">
            <a:extLst>
              <a:ext uri="{FF2B5EF4-FFF2-40B4-BE49-F238E27FC236}">
                <a16:creationId xmlns:a16="http://schemas.microsoft.com/office/drawing/2014/main" id="{3BB32FA5-8CB0-2B5D-578F-B85F21F6ACA2}"/>
              </a:ext>
              <a:ext uri="{C183D7F6-B498-43B3-948B-1728B52AA6E4}">
                <adec:decorative xmlns:adec="http://schemas.microsoft.com/office/drawing/2017/decorative" val="1"/>
              </a:ext>
            </a:extLst>
          </p:cNvPr>
          <p:cNvSpPr/>
          <p:nvPr/>
        </p:nvSpPr>
        <p:spPr>
          <a:xfrm rot="16200000">
            <a:off x="4651088" y="2046271"/>
            <a:ext cx="265578" cy="3619845"/>
          </a:xfrm>
          <a:prstGeom prst="leftBrace">
            <a:avLst/>
          </a:prstGeom>
          <a:ln>
            <a:solidFill>
              <a:srgbClr val="50E6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775" eaLnBrk="1" fontAlgn="auto" hangingPunct="1">
              <a:spcBef>
                <a:spcPts val="0"/>
              </a:spcBef>
              <a:spcAft>
                <a:spcPts val="0"/>
              </a:spcAft>
              <a:defRPr/>
            </a:pPr>
            <a:endParaRPr lang="en-GB" sz="1324">
              <a:solidFill>
                <a:srgbClr val="FFFFFF"/>
              </a:solidFill>
              <a:latin typeface="Segoe UI"/>
            </a:endParaRPr>
          </a:p>
        </p:txBody>
      </p:sp>
      <p:pic>
        <p:nvPicPr>
          <p:cNvPr id="29" name="Graphic 28">
            <a:extLst>
              <a:ext uri="{FF2B5EF4-FFF2-40B4-BE49-F238E27FC236}">
                <a16:creationId xmlns:a16="http://schemas.microsoft.com/office/drawing/2014/main" id="{B85A3D23-43E8-A915-B411-741EF0712B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9630" y="4114013"/>
            <a:ext cx="591758" cy="591758"/>
          </a:xfrm>
          <a:prstGeom prst="rect">
            <a:avLst/>
          </a:prstGeom>
        </p:spPr>
      </p:pic>
      <p:pic>
        <p:nvPicPr>
          <p:cNvPr id="31" name="Graphic 30">
            <a:extLst>
              <a:ext uri="{FF2B5EF4-FFF2-40B4-BE49-F238E27FC236}">
                <a16:creationId xmlns:a16="http://schemas.microsoft.com/office/drawing/2014/main" id="{3FB61572-6AB9-464F-FC62-3AA6DFCFBF9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2000" y="4158469"/>
            <a:ext cx="481327" cy="481327"/>
          </a:xfrm>
          <a:prstGeom prst="rect">
            <a:avLst/>
          </a:prstGeom>
        </p:spPr>
      </p:pic>
    </p:spTree>
    <p:extLst>
      <p:ext uri="{BB962C8B-B14F-4D97-AF65-F5344CB8AC3E}">
        <p14:creationId xmlns:p14="http://schemas.microsoft.com/office/powerpoint/2010/main" val="1575512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AF22-56CC-9ACF-F582-9ABB5C907D3E}"/>
              </a:ext>
            </a:extLst>
          </p:cNvPr>
          <p:cNvSpPr>
            <a:spLocks noGrp="1"/>
          </p:cNvSpPr>
          <p:nvPr>
            <p:ph type="title"/>
          </p:nvPr>
        </p:nvSpPr>
        <p:spPr>
          <a:xfrm>
            <a:off x="441197" y="342900"/>
            <a:ext cx="8263890" cy="415499"/>
          </a:xfrm>
        </p:spPr>
        <p:txBody>
          <a:bodyPr vert="horz" wrap="square" lIns="0" tIns="0" rIns="0" bIns="0" rtlCol="0" anchor="t">
            <a:normAutofit/>
          </a:bodyPr>
          <a:lstStyle/>
          <a:p>
            <a:r>
              <a:rPr lang="en-US" dirty="0"/>
              <a:t>#ThisIsMyCopilot</a:t>
            </a:r>
          </a:p>
        </p:txBody>
      </p:sp>
      <p:sp>
        <p:nvSpPr>
          <p:cNvPr id="10" name="TextBox 9">
            <a:extLst>
              <a:ext uri="{FF2B5EF4-FFF2-40B4-BE49-F238E27FC236}">
                <a16:creationId xmlns:a16="http://schemas.microsoft.com/office/drawing/2014/main" id="{20763BF6-C720-BDC7-905F-436F8607F09A}"/>
              </a:ext>
            </a:extLst>
          </p:cNvPr>
          <p:cNvSpPr txBox="1"/>
          <p:nvPr/>
        </p:nvSpPr>
        <p:spPr>
          <a:xfrm>
            <a:off x="438150" y="1076325"/>
            <a:ext cx="4060627" cy="3625454"/>
          </a:xfrm>
          <a:prstGeom prst="rect">
            <a:avLst/>
          </a:prstGeom>
        </p:spPr>
        <p:txBody>
          <a:bodyPr vert="horz" wrap="square" lIns="0" tIns="0" rIns="0" bIns="0" rtlCol="0">
            <a:normAutofit/>
          </a:bodyPr>
          <a:lstStyle/>
          <a:p>
            <a:pPr marL="171450" indent="-171450" defTabSz="699557" eaLnBrk="1" fontAlgn="auto" hangingPunct="1">
              <a:spcBef>
                <a:spcPct val="20000"/>
              </a:spcBef>
              <a:spcAft>
                <a:spcPts val="0"/>
              </a:spcAft>
              <a:buSzPct val="90000"/>
              <a:buFont typeface="Wingdings" panose="05000000000000000000" pitchFamily="2" charset="2"/>
              <a:buChar char=""/>
            </a:pPr>
            <a:r>
              <a:rPr lang="en-US" sz="2100" dirty="0">
                <a:solidFill>
                  <a:srgbClr val="000000"/>
                </a:solidFill>
                <a:latin typeface="Segoe UI"/>
                <a:hlinkClick r:id="rId2">
                  <a:extLst>
                    <a:ext uri="{A12FA001-AC4F-418D-AE19-62706E023703}">
                      <ahyp:hlinkClr xmlns:ahyp="http://schemas.microsoft.com/office/drawing/2018/hyperlinkcolor" val="tx"/>
                    </a:ext>
                  </a:extLst>
                </a:hlinkClick>
              </a:rPr>
              <a:t>This is my Copilot - YouTube</a:t>
            </a:r>
            <a:endParaRPr lang="en-US" sz="2100" dirty="0">
              <a:solidFill>
                <a:srgbClr val="000000"/>
              </a:solidFill>
              <a:latin typeface="Segoe UI"/>
            </a:endParaRPr>
          </a:p>
        </p:txBody>
      </p:sp>
      <p:pic>
        <p:nvPicPr>
          <p:cNvPr id="6" name="Picture 5" descr="A screenshot of a number of video calls detailing the site of where we keep our This is my copilot videos...">
            <a:extLst>
              <a:ext uri="{FF2B5EF4-FFF2-40B4-BE49-F238E27FC236}">
                <a16:creationId xmlns:a16="http://schemas.microsoft.com/office/drawing/2014/main" id="{C6EC9B2A-3075-544C-0832-C9DAEDBA3939}"/>
              </a:ext>
            </a:extLst>
          </p:cNvPr>
          <p:cNvPicPr>
            <a:picLocks noChangeAspect="1"/>
          </p:cNvPicPr>
          <p:nvPr/>
        </p:nvPicPr>
        <p:blipFill rotWithShape="1">
          <a:blip r:embed="rId3"/>
          <a:srcRect t="5130" r="-1" b="9380"/>
          <a:stretch/>
        </p:blipFill>
        <p:spPr>
          <a:xfrm>
            <a:off x="4641652" y="1076325"/>
            <a:ext cx="4060627" cy="3625454"/>
          </a:xfrm>
          <a:prstGeom prst="rect">
            <a:avLst/>
          </a:prstGeom>
          <a:noFill/>
        </p:spPr>
      </p:pic>
    </p:spTree>
    <p:extLst>
      <p:ext uri="{BB962C8B-B14F-4D97-AF65-F5344CB8AC3E}">
        <p14:creationId xmlns:p14="http://schemas.microsoft.com/office/powerpoint/2010/main" val="353842394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C99A2-26E3-1C16-14A6-00AD99884524}"/>
              </a:ext>
            </a:extLst>
          </p:cNvPr>
          <p:cNvSpPr>
            <a:spLocks noGrp="1"/>
          </p:cNvSpPr>
          <p:nvPr>
            <p:ph type="title"/>
          </p:nvPr>
        </p:nvSpPr>
        <p:spPr>
          <a:xfrm>
            <a:off x="441197" y="342900"/>
            <a:ext cx="8263890" cy="415499"/>
          </a:xfrm>
        </p:spPr>
        <p:txBody>
          <a:bodyPr/>
          <a:lstStyle/>
          <a:p>
            <a:r>
              <a:rPr lang="en-US"/>
              <a:t>Accessible AI is Responsible AI</a:t>
            </a:r>
          </a:p>
        </p:txBody>
      </p:sp>
      <p:grpSp>
        <p:nvGrpSpPr>
          <p:cNvPr id="4" name="Group 3">
            <a:extLst>
              <a:ext uri="{FF2B5EF4-FFF2-40B4-BE49-F238E27FC236}">
                <a16:creationId xmlns:a16="http://schemas.microsoft.com/office/drawing/2014/main" id="{75BE28CD-68E8-F096-F853-4198C0D351A4}"/>
              </a:ext>
              <a:ext uri="{C183D7F6-B498-43B3-948B-1728B52AA6E4}">
                <adec:decorative xmlns:adec="http://schemas.microsoft.com/office/drawing/2017/decorative" val="1"/>
              </a:ext>
            </a:extLst>
          </p:cNvPr>
          <p:cNvGrpSpPr/>
          <p:nvPr/>
        </p:nvGrpSpPr>
        <p:grpSpPr>
          <a:xfrm>
            <a:off x="1" y="1292320"/>
            <a:ext cx="9143999" cy="3851180"/>
            <a:chOff x="0" y="1723094"/>
            <a:chExt cx="12191999" cy="5134906"/>
          </a:xfrm>
        </p:grpSpPr>
        <p:sp>
          <p:nvSpPr>
            <p:cNvPr id="23" name="Rectangle: Single Corner Rounded 22">
              <a:extLst>
                <a:ext uri="{FF2B5EF4-FFF2-40B4-BE49-F238E27FC236}">
                  <a16:creationId xmlns:a16="http://schemas.microsoft.com/office/drawing/2014/main" id="{46939392-A787-44DA-AC29-EA483EEDD7D6}"/>
                </a:ext>
              </a:extLst>
            </p:cNvPr>
            <p:cNvSpPr/>
            <p:nvPr/>
          </p:nvSpPr>
          <p:spPr bwMode="auto">
            <a:xfrm>
              <a:off x="6412992" y="1723094"/>
              <a:ext cx="5113644" cy="4545935"/>
            </a:xfrm>
            <a:prstGeom prst="round1Rect">
              <a:avLst>
                <a:gd name="adj" fmla="val 14345"/>
              </a:avLst>
            </a:prstGeom>
            <a:solidFill>
              <a:schemeClr val="bg1"/>
            </a:solidFill>
            <a:ln>
              <a:solidFill>
                <a:schemeClr val="bg1">
                  <a:lumMod val="95000"/>
                  <a:alpha val="65000"/>
                </a:schemeClr>
              </a:solidFill>
              <a:headEnd type="none" w="med" len="med"/>
              <a:tailEnd type="none" w="med" len="med"/>
            </a:ln>
            <a:effectLst>
              <a:outerShdw blurRad="177800" dist="88900" dir="4500000" algn="l"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a:solidFill>
                  <a:srgbClr val="FFFFFF"/>
                </a:solidFill>
                <a:latin typeface="Segoe UI"/>
                <a:cs typeface="Segoe UI" pitchFamily="34" charset="0"/>
              </a:endParaRPr>
            </a:p>
          </p:txBody>
        </p:sp>
        <p:pic>
          <p:nvPicPr>
            <p:cNvPr id="9" name="Graphic 8">
              <a:extLst>
                <a:ext uri="{FF2B5EF4-FFF2-40B4-BE49-F238E27FC236}">
                  <a16:creationId xmlns:a16="http://schemas.microsoft.com/office/drawing/2014/main" id="{D1235AE0-0985-6E33-D080-0F52C29AF6F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0488" t="20488" r="20488" b="20488"/>
            <a:stretch/>
          </p:blipFill>
          <p:spPr>
            <a:xfrm flipH="1">
              <a:off x="9709992" y="2506829"/>
              <a:ext cx="1815434" cy="1844342"/>
            </a:xfrm>
            <a:prstGeom prst="rect">
              <a:avLst/>
            </a:prstGeom>
          </p:spPr>
        </p:pic>
        <p:sp>
          <p:nvSpPr>
            <p:cNvPr id="44" name="Freeform: Shape 43">
              <a:extLst>
                <a:ext uri="{FF2B5EF4-FFF2-40B4-BE49-F238E27FC236}">
                  <a16:creationId xmlns:a16="http://schemas.microsoft.com/office/drawing/2014/main" id="{F8BFB226-49EE-E85F-AE8F-385F77C6A71C}"/>
                </a:ext>
              </a:extLst>
            </p:cNvPr>
            <p:cNvSpPr/>
            <p:nvPr/>
          </p:nvSpPr>
          <p:spPr bwMode="auto">
            <a:xfrm>
              <a:off x="7614540" y="3673053"/>
              <a:ext cx="4577459" cy="3184947"/>
            </a:xfrm>
            <a:custGeom>
              <a:avLst/>
              <a:gdLst>
                <a:gd name="connsiteX0" fmla="*/ 3298418 w 4771894"/>
                <a:gd name="connsiteY0" fmla="*/ 0 h 3320233"/>
                <a:gd name="connsiteX1" fmla="*/ 4582311 w 4771894"/>
                <a:gd name="connsiteY1" fmla="*/ 259206 h 3320233"/>
                <a:gd name="connsiteX2" fmla="*/ 4771894 w 4771894"/>
                <a:gd name="connsiteY2" fmla="*/ 350533 h 3320233"/>
                <a:gd name="connsiteX3" fmla="*/ 4771894 w 4771894"/>
                <a:gd name="connsiteY3" fmla="*/ 3320233 h 3320233"/>
                <a:gd name="connsiteX4" fmla="*/ 552 w 4771894"/>
                <a:gd name="connsiteY4" fmla="*/ 3320233 h 3320233"/>
                <a:gd name="connsiteX5" fmla="*/ 0 w 4771894"/>
                <a:gd name="connsiteY5" fmla="*/ 3298417 h 3320233"/>
                <a:gd name="connsiteX6" fmla="*/ 3298418 w 4771894"/>
                <a:gd name="connsiteY6" fmla="*/ 0 h 332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894" h="3320233">
                  <a:moveTo>
                    <a:pt x="3298418" y="0"/>
                  </a:moveTo>
                  <a:cubicBezTo>
                    <a:pt x="3753835" y="0"/>
                    <a:pt x="4187694" y="92297"/>
                    <a:pt x="4582311" y="259206"/>
                  </a:cubicBezTo>
                  <a:lnTo>
                    <a:pt x="4771894" y="350533"/>
                  </a:lnTo>
                  <a:lnTo>
                    <a:pt x="4771894" y="3320233"/>
                  </a:lnTo>
                  <a:lnTo>
                    <a:pt x="552" y="3320233"/>
                  </a:lnTo>
                  <a:lnTo>
                    <a:pt x="0" y="3298417"/>
                  </a:lnTo>
                  <a:cubicBezTo>
                    <a:pt x="0" y="1476752"/>
                    <a:pt x="1476752" y="0"/>
                    <a:pt x="3298418" y="0"/>
                  </a:cubicBezTo>
                  <a:close/>
                </a:path>
              </a:pathLst>
            </a:custGeom>
            <a:solidFill>
              <a:srgbClr val="AFD4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err="1">
                <a:solidFill>
                  <a:srgbClr val="FFFFFF"/>
                </a:solidFill>
                <a:latin typeface="Segoe UI"/>
                <a:ea typeface="Segoe UI" pitchFamily="34" charset="0"/>
                <a:cs typeface="Segoe UI" pitchFamily="34" charset="0"/>
              </a:endParaRPr>
            </a:p>
          </p:txBody>
        </p:sp>
        <p:sp>
          <p:nvSpPr>
            <p:cNvPr id="14" name="Rectangle: Single Corner Rounded 13">
              <a:extLst>
                <a:ext uri="{FF2B5EF4-FFF2-40B4-BE49-F238E27FC236}">
                  <a16:creationId xmlns:a16="http://schemas.microsoft.com/office/drawing/2014/main" id="{7FED3C2E-C203-7BD7-BBEC-A4AF54D33085}"/>
                </a:ext>
              </a:extLst>
            </p:cNvPr>
            <p:cNvSpPr/>
            <p:nvPr/>
          </p:nvSpPr>
          <p:spPr bwMode="auto">
            <a:xfrm flipH="1" flipV="1">
              <a:off x="588258" y="1723098"/>
              <a:ext cx="5135996" cy="4545935"/>
            </a:xfrm>
            <a:prstGeom prst="round1Rect">
              <a:avLst>
                <a:gd name="adj" fmla="val 14951"/>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err="1">
                <a:solidFill>
                  <a:srgbClr val="FFFFFF"/>
                </a:solidFill>
                <a:latin typeface="Segoe UI"/>
                <a:ea typeface="Segoe UI" pitchFamily="34" charset="0"/>
                <a:cs typeface="Segoe UI" pitchFamily="34" charset="0"/>
              </a:endParaRPr>
            </a:p>
          </p:txBody>
        </p:sp>
        <p:sp>
          <p:nvSpPr>
            <p:cNvPr id="15" name="Rectangle: Single Corner Rounded 14">
              <a:extLst>
                <a:ext uri="{FF2B5EF4-FFF2-40B4-BE49-F238E27FC236}">
                  <a16:creationId xmlns:a16="http://schemas.microsoft.com/office/drawing/2014/main" id="{18D0669F-6FF7-3541-4B75-DA2F3CF91B32}"/>
                </a:ext>
              </a:extLst>
            </p:cNvPr>
            <p:cNvSpPr/>
            <p:nvPr/>
          </p:nvSpPr>
          <p:spPr bwMode="auto">
            <a:xfrm flipH="1" flipV="1">
              <a:off x="588258" y="1723098"/>
              <a:ext cx="5135997" cy="4545935"/>
            </a:xfrm>
            <a:prstGeom prst="round1Rect">
              <a:avLst>
                <a:gd name="adj" fmla="val 14951"/>
              </a:avLst>
            </a:prstGeom>
            <a:gradFill flip="none" rotWithShape="1">
              <a:gsLst>
                <a:gs pos="100000">
                  <a:schemeClr val="bg1"/>
                </a:gs>
                <a:gs pos="32000">
                  <a:srgbClr val="AFD4EC"/>
                </a:gs>
              </a:gsLst>
              <a:lin ang="5400000" scaled="1"/>
              <a:tileRect/>
            </a:gradFill>
            <a:ln w="9525" cap="flat">
              <a:noFill/>
              <a:prstDash val="solid"/>
              <a:miter/>
            </a:ln>
          </p:spPr>
          <p:txBody>
            <a:bodyPr rtlCol="0" anchor="ctr"/>
            <a:lstStyle/>
            <a:p>
              <a:pPr defTabSz="685800" eaLnBrk="1" fontAlgn="auto" hangingPunct="1">
                <a:spcBef>
                  <a:spcPts val="0"/>
                </a:spcBef>
                <a:spcAft>
                  <a:spcPts val="0"/>
                </a:spcAft>
                <a:defRPr/>
              </a:pPr>
              <a:endParaRPr lang="en-US" sz="1350" err="1">
                <a:solidFill>
                  <a:srgbClr val="000000"/>
                </a:solidFill>
                <a:latin typeface="Segoe UI"/>
              </a:endParaRPr>
            </a:p>
          </p:txBody>
        </p:sp>
        <p:pic>
          <p:nvPicPr>
            <p:cNvPr id="11" name="Graphic 10">
              <a:extLst>
                <a:ext uri="{FF2B5EF4-FFF2-40B4-BE49-F238E27FC236}">
                  <a16:creationId xmlns:a16="http://schemas.microsoft.com/office/drawing/2014/main" id="{AA775FE4-369A-453C-5C6B-9AC4B77EC2C6}"/>
                </a:ext>
                <a:ext uri="{C183D7F6-B498-43B3-948B-1728B52AA6E4}">
                  <adec:decorative xmlns:adec="http://schemas.microsoft.com/office/drawing/2017/decorative" val="1"/>
                </a:ext>
              </a:extLst>
            </p:cNvPr>
            <p:cNvPicPr>
              <a:picLocks noChangeAspect="1"/>
            </p:cNvPicPr>
            <p:nvPr/>
          </p:nvPicPr>
          <p:blipFill>
            <a:blip r:embed="rId6">
              <a:alphaModFix amt="55000"/>
              <a:extLst>
                <a:ext uri="{96DAC541-7B7A-43D3-8B79-37D633B846F1}">
                  <asvg:svgBlip xmlns:asvg="http://schemas.microsoft.com/office/drawing/2016/SVG/main" r:embed="rId7"/>
                </a:ext>
              </a:extLst>
            </a:blip>
            <a:stretch>
              <a:fillRect/>
            </a:stretch>
          </p:blipFill>
          <p:spPr>
            <a:xfrm>
              <a:off x="0" y="6302664"/>
              <a:ext cx="1127760" cy="555335"/>
            </a:xfrm>
            <a:prstGeom prst="rect">
              <a:avLst/>
            </a:prstGeom>
          </p:spPr>
        </p:pic>
      </p:grpSp>
      <p:sp>
        <p:nvSpPr>
          <p:cNvPr id="6" name="TextBox 5">
            <a:extLst>
              <a:ext uri="{FF2B5EF4-FFF2-40B4-BE49-F238E27FC236}">
                <a16:creationId xmlns:a16="http://schemas.microsoft.com/office/drawing/2014/main" id="{D0BFF9B5-0E05-61C1-BACF-BBDE7922D9D7}"/>
              </a:ext>
            </a:extLst>
          </p:cNvPr>
          <p:cNvSpPr txBox="1"/>
          <p:nvPr/>
        </p:nvSpPr>
        <p:spPr>
          <a:xfrm>
            <a:off x="641378" y="1575621"/>
            <a:ext cx="3283076" cy="2644314"/>
          </a:xfrm>
          <a:prstGeom prst="rect">
            <a:avLst/>
          </a:prstGeom>
          <a:noFill/>
        </p:spPr>
        <p:txBody>
          <a:bodyPr wrap="square" lIns="0" tIns="0" rIns="0" bIns="0" rtlCol="0">
            <a:spAutoFit/>
          </a:bodyPr>
          <a:lstStyle/>
          <a:p>
            <a:pPr defTabSz="685775" eaLnBrk="1" hangingPunct="1">
              <a:spcBef>
                <a:spcPts val="900"/>
              </a:spcBef>
              <a:defRPr/>
            </a:pPr>
            <a:r>
              <a:rPr lang="en-US" sz="1500" b="1">
                <a:solidFill>
                  <a:srgbClr val="000000"/>
                </a:solidFill>
                <a:latin typeface="Segoe UI Semibold"/>
                <a:ea typeface="+mn-lt"/>
                <a:cs typeface="Segoe UI"/>
              </a:rPr>
              <a:t>We are committed to the advancement of AI driven by ethical principles that put people first.</a:t>
            </a:r>
          </a:p>
          <a:p>
            <a:pPr marL="259556" indent="-129779" defTabSz="685775" eaLnBrk="1" hangingPunct="1">
              <a:spcBef>
                <a:spcPts val="450"/>
              </a:spcBef>
              <a:spcAft>
                <a:spcPts val="450"/>
              </a:spcAft>
              <a:buFont typeface="Arial" panose="020B0604020202020204" pitchFamily="34" charset="0"/>
              <a:buChar char="•"/>
              <a:defRPr/>
            </a:pPr>
            <a:r>
              <a:rPr lang="en-US" sz="1350">
                <a:solidFill>
                  <a:srgbClr val="000000"/>
                </a:solidFill>
                <a:latin typeface="Segoe UI"/>
                <a:ea typeface="+mn-lt"/>
                <a:cs typeface="Segoe UI"/>
              </a:rPr>
              <a:t>Fairness</a:t>
            </a:r>
          </a:p>
          <a:p>
            <a:pPr marL="259556" indent="-129779" defTabSz="685775" eaLnBrk="1" hangingPunct="1">
              <a:spcBef>
                <a:spcPts val="450"/>
              </a:spcBef>
              <a:spcAft>
                <a:spcPts val="450"/>
              </a:spcAft>
              <a:buFont typeface="Arial" panose="020B0604020202020204" pitchFamily="34" charset="0"/>
              <a:buChar char="•"/>
              <a:defRPr/>
            </a:pPr>
            <a:r>
              <a:rPr lang="en-US" sz="1350">
                <a:solidFill>
                  <a:srgbClr val="000000"/>
                </a:solidFill>
                <a:latin typeface="Segoe UI"/>
                <a:ea typeface="+mn-lt"/>
                <a:cs typeface="Segoe UI"/>
              </a:rPr>
              <a:t>Reliability and safety</a:t>
            </a:r>
          </a:p>
          <a:p>
            <a:pPr marL="259556" indent="-129779" defTabSz="685775" eaLnBrk="1" hangingPunct="1">
              <a:spcBef>
                <a:spcPts val="450"/>
              </a:spcBef>
              <a:spcAft>
                <a:spcPts val="450"/>
              </a:spcAft>
              <a:buFont typeface="Arial" panose="020B0604020202020204" pitchFamily="34" charset="0"/>
              <a:buChar char="•"/>
              <a:defRPr/>
            </a:pPr>
            <a:r>
              <a:rPr lang="en-US" sz="1350">
                <a:solidFill>
                  <a:srgbClr val="000000"/>
                </a:solidFill>
                <a:latin typeface="Segoe UI"/>
                <a:ea typeface="+mn-lt"/>
                <a:cs typeface="Segoe UI"/>
              </a:rPr>
              <a:t>Privacy and security</a:t>
            </a:r>
          </a:p>
          <a:p>
            <a:pPr marL="259556" indent="-129779" defTabSz="685775" eaLnBrk="1" hangingPunct="1">
              <a:spcBef>
                <a:spcPts val="450"/>
              </a:spcBef>
              <a:spcAft>
                <a:spcPts val="450"/>
              </a:spcAft>
              <a:buFont typeface="Arial" panose="020B0604020202020204" pitchFamily="34" charset="0"/>
              <a:buChar char="•"/>
              <a:defRPr/>
            </a:pPr>
            <a:r>
              <a:rPr lang="en-US" sz="1350">
                <a:solidFill>
                  <a:srgbClr val="000000"/>
                </a:solidFill>
                <a:latin typeface="Segoe UI"/>
                <a:ea typeface="+mn-lt"/>
                <a:cs typeface="Segoe UI"/>
              </a:rPr>
              <a:t>Inclusiveness</a:t>
            </a:r>
          </a:p>
          <a:p>
            <a:pPr marL="259556" indent="-129779" defTabSz="685775" eaLnBrk="1" hangingPunct="1">
              <a:spcBef>
                <a:spcPts val="450"/>
              </a:spcBef>
              <a:spcAft>
                <a:spcPts val="450"/>
              </a:spcAft>
              <a:buFont typeface="Arial" panose="020B0604020202020204" pitchFamily="34" charset="0"/>
              <a:buChar char="•"/>
              <a:defRPr/>
            </a:pPr>
            <a:r>
              <a:rPr lang="en-US" sz="1350">
                <a:solidFill>
                  <a:srgbClr val="000000"/>
                </a:solidFill>
                <a:latin typeface="Segoe UI"/>
                <a:ea typeface="+mn-lt"/>
                <a:cs typeface="Segoe UI"/>
              </a:rPr>
              <a:t>Transparency</a:t>
            </a:r>
          </a:p>
          <a:p>
            <a:pPr marL="259556" indent="-129779" defTabSz="685775" eaLnBrk="1" hangingPunct="1">
              <a:spcBef>
                <a:spcPts val="450"/>
              </a:spcBef>
              <a:spcAft>
                <a:spcPts val="450"/>
              </a:spcAft>
              <a:buFont typeface="Arial" panose="020B0604020202020204" pitchFamily="34" charset="0"/>
              <a:buChar char="•"/>
              <a:defRPr/>
            </a:pPr>
            <a:r>
              <a:rPr lang="en-US" sz="1350">
                <a:solidFill>
                  <a:srgbClr val="000000"/>
                </a:solidFill>
                <a:latin typeface="Segoe UI"/>
                <a:ea typeface="+mn-lt"/>
                <a:cs typeface="Segoe UI"/>
              </a:rPr>
              <a:t>Accountability </a:t>
            </a:r>
          </a:p>
        </p:txBody>
      </p:sp>
      <p:grpSp>
        <p:nvGrpSpPr>
          <p:cNvPr id="3" name="Group 2" descr="A right bracket with an arrow pointing to">
            <a:extLst>
              <a:ext uri="{FF2B5EF4-FFF2-40B4-BE49-F238E27FC236}">
                <a16:creationId xmlns:a16="http://schemas.microsoft.com/office/drawing/2014/main" id="{0108DBF0-90A1-CC72-D8A5-BD526C301094}"/>
              </a:ext>
            </a:extLst>
          </p:cNvPr>
          <p:cNvGrpSpPr/>
          <p:nvPr/>
        </p:nvGrpSpPr>
        <p:grpSpPr>
          <a:xfrm>
            <a:off x="4403212" y="1690779"/>
            <a:ext cx="296510" cy="2612540"/>
            <a:chOff x="5870950" y="2254371"/>
            <a:chExt cx="395346" cy="3483387"/>
          </a:xfrm>
        </p:grpSpPr>
        <p:sp>
          <p:nvSpPr>
            <p:cNvPr id="5" name="Right Brace 4">
              <a:extLst>
                <a:ext uri="{FF2B5EF4-FFF2-40B4-BE49-F238E27FC236}">
                  <a16:creationId xmlns:a16="http://schemas.microsoft.com/office/drawing/2014/main" id="{F3EC9B0B-8A34-E1F8-5E69-C239D8BF504D}"/>
                </a:ext>
              </a:extLst>
            </p:cNvPr>
            <p:cNvSpPr/>
            <p:nvPr/>
          </p:nvSpPr>
          <p:spPr>
            <a:xfrm>
              <a:off x="5897968" y="2254371"/>
              <a:ext cx="341312" cy="3483387"/>
            </a:xfrm>
            <a:prstGeom prst="rightBrace">
              <a:avLst>
                <a:gd name="adj1" fmla="val 35400"/>
                <a:gd name="adj2" fmla="val 50000"/>
              </a:avLst>
            </a:prstGeom>
            <a:ln w="63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defRPr/>
              </a:pPr>
              <a:endParaRPr lang="en-US" sz="1350">
                <a:solidFill>
                  <a:srgbClr val="000000"/>
                </a:solidFill>
                <a:latin typeface="Segoe UI"/>
              </a:endParaRPr>
            </a:p>
          </p:txBody>
        </p:sp>
        <p:grpSp>
          <p:nvGrpSpPr>
            <p:cNvPr id="29" name="Group 28">
              <a:extLst>
                <a:ext uri="{FF2B5EF4-FFF2-40B4-BE49-F238E27FC236}">
                  <a16:creationId xmlns:a16="http://schemas.microsoft.com/office/drawing/2014/main" id="{67A88C43-EC36-46B4-4A61-C25105C57F86}"/>
                </a:ext>
              </a:extLst>
            </p:cNvPr>
            <p:cNvGrpSpPr/>
            <p:nvPr/>
          </p:nvGrpSpPr>
          <p:grpSpPr>
            <a:xfrm>
              <a:off x="5870950" y="3798376"/>
              <a:ext cx="395346" cy="395376"/>
              <a:chOff x="644208" y="5983321"/>
              <a:chExt cx="205184" cy="205200"/>
            </a:xfrm>
          </p:grpSpPr>
          <p:sp>
            <p:nvSpPr>
              <p:cNvPr id="27" name="Freeform: Shape 26">
                <a:extLst>
                  <a:ext uri="{FF2B5EF4-FFF2-40B4-BE49-F238E27FC236}">
                    <a16:creationId xmlns:a16="http://schemas.microsoft.com/office/drawing/2014/main" id="{92536B95-9F65-A774-7C69-3EF8640850B1}"/>
                  </a:ext>
                </a:extLst>
              </p:cNvPr>
              <p:cNvSpPr>
                <a:spLocks/>
              </p:cNvSpPr>
              <p:nvPr/>
            </p:nvSpPr>
            <p:spPr>
              <a:xfrm>
                <a:off x="644208" y="5983321"/>
                <a:ext cx="205184" cy="205200"/>
              </a:xfrm>
              <a:custGeom>
                <a:avLst/>
                <a:gdLst>
                  <a:gd name="connsiteX0" fmla="*/ 129872 w 259743"/>
                  <a:gd name="connsiteY0" fmla="*/ 259766 h 259766"/>
                  <a:gd name="connsiteX1" fmla="*/ 259743 w 259743"/>
                  <a:gd name="connsiteY1" fmla="*/ 129895 h 259766"/>
                  <a:gd name="connsiteX2" fmla="*/ 129872 w 259743"/>
                  <a:gd name="connsiteY2" fmla="*/ 0 h 259766"/>
                  <a:gd name="connsiteX3" fmla="*/ 0 w 259743"/>
                  <a:gd name="connsiteY3" fmla="*/ 129895 h 259766"/>
                  <a:gd name="connsiteX4" fmla="*/ 129872 w 259743"/>
                  <a:gd name="connsiteY4" fmla="*/ 259766 h 25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3" h="259766">
                    <a:moveTo>
                      <a:pt x="129872" y="259766"/>
                    </a:moveTo>
                    <a:cubicBezTo>
                      <a:pt x="201600" y="259766"/>
                      <a:pt x="259743" y="201623"/>
                      <a:pt x="259743" y="129895"/>
                    </a:cubicBezTo>
                    <a:cubicBezTo>
                      <a:pt x="259743" y="58166"/>
                      <a:pt x="201600" y="0"/>
                      <a:pt x="129872" y="0"/>
                    </a:cubicBezTo>
                    <a:cubicBezTo>
                      <a:pt x="58143" y="0"/>
                      <a:pt x="0" y="58166"/>
                      <a:pt x="0" y="129895"/>
                    </a:cubicBezTo>
                    <a:cubicBezTo>
                      <a:pt x="0" y="201623"/>
                      <a:pt x="58143" y="259766"/>
                      <a:pt x="129872" y="259766"/>
                    </a:cubicBezTo>
                  </a:path>
                </a:pathLst>
              </a:custGeom>
              <a:solidFill>
                <a:schemeClr val="tx1"/>
              </a:solidFill>
              <a:ln w="7339" cap="flat">
                <a:noFill/>
                <a:prstDash val="solid"/>
                <a:miter/>
              </a:ln>
              <a:effectLst>
                <a:outerShdw blurRad="114300" dist="38100" dir="14820000" algn="ctr" rotWithShape="0">
                  <a:srgbClr val="FFB900">
                    <a:alpha val="10000"/>
                  </a:srgbClr>
                </a:outerShdw>
              </a:effectLst>
            </p:spPr>
            <p:txBody>
              <a:bodyPr rtlCol="0" anchor="ctr"/>
              <a:lstStyle/>
              <a:p>
                <a:pPr defTabSz="685800" eaLnBrk="1" fontAlgn="auto" hangingPunct="1">
                  <a:spcBef>
                    <a:spcPts val="0"/>
                  </a:spcBef>
                  <a:spcAft>
                    <a:spcPts val="0"/>
                  </a:spcAft>
                  <a:defRPr/>
                </a:pPr>
                <a:endParaRPr lang="en-US" sz="1350">
                  <a:solidFill>
                    <a:srgbClr val="000000"/>
                  </a:solidFill>
                  <a:latin typeface="Segoe UI"/>
                </a:endParaRPr>
              </a:p>
            </p:txBody>
          </p:sp>
          <p:sp>
            <p:nvSpPr>
              <p:cNvPr id="28" name="Freeform: Shape 27">
                <a:extLst>
                  <a:ext uri="{FF2B5EF4-FFF2-40B4-BE49-F238E27FC236}">
                    <a16:creationId xmlns:a16="http://schemas.microsoft.com/office/drawing/2014/main" id="{F5512062-1514-870E-A5B9-0765AF9F9B8D}"/>
                  </a:ext>
                </a:extLst>
              </p:cNvPr>
              <p:cNvSpPr>
                <a:spLocks/>
              </p:cNvSpPr>
              <p:nvPr/>
            </p:nvSpPr>
            <p:spPr>
              <a:xfrm>
                <a:off x="733763" y="6043792"/>
                <a:ext cx="43306" cy="84258"/>
              </a:xfrm>
              <a:custGeom>
                <a:avLst/>
                <a:gdLst>
                  <a:gd name="connsiteX0" fmla="*/ 0 w 54821"/>
                  <a:gd name="connsiteY0" fmla="*/ 106665 h 106664"/>
                  <a:gd name="connsiteX1" fmla="*/ 54821 w 54821"/>
                  <a:gd name="connsiteY1" fmla="*/ 51820 h 106664"/>
                  <a:gd name="connsiteX2" fmla="*/ 0 w 54821"/>
                  <a:gd name="connsiteY2" fmla="*/ 0 h 106664"/>
                </a:gdLst>
                <a:ahLst/>
                <a:cxnLst>
                  <a:cxn ang="0">
                    <a:pos x="connsiteX0" y="connsiteY0"/>
                  </a:cxn>
                  <a:cxn ang="0">
                    <a:pos x="connsiteX1" y="connsiteY1"/>
                  </a:cxn>
                  <a:cxn ang="0">
                    <a:pos x="connsiteX2" y="connsiteY2"/>
                  </a:cxn>
                </a:cxnLst>
                <a:rect l="l" t="t" r="r" b="b"/>
                <a:pathLst>
                  <a:path w="54821" h="106664">
                    <a:moveTo>
                      <a:pt x="0" y="106665"/>
                    </a:moveTo>
                    <a:lnTo>
                      <a:pt x="54821" y="51820"/>
                    </a:lnTo>
                    <a:lnTo>
                      <a:pt x="0" y="0"/>
                    </a:lnTo>
                  </a:path>
                </a:pathLst>
              </a:custGeom>
              <a:noFill/>
              <a:ln w="22514" cap="rnd">
                <a:solidFill>
                  <a:schemeClr val="bg1"/>
                </a:solidFill>
                <a:prstDash val="solid"/>
                <a:round/>
              </a:ln>
            </p:spPr>
            <p:txBody>
              <a:bodyPr wrap="square" lIns="68580" tIns="34290" rIns="68580" bIns="34290" rtlCol="0" anchor="ctr">
                <a:noAutofit/>
              </a:bodyPr>
              <a:lstStyle/>
              <a:p>
                <a:pPr defTabSz="685800" eaLnBrk="1" fontAlgn="auto" hangingPunct="1">
                  <a:spcBef>
                    <a:spcPts val="0"/>
                  </a:spcBef>
                  <a:spcAft>
                    <a:spcPts val="0"/>
                  </a:spcAft>
                  <a:defRPr/>
                </a:pPr>
                <a:endParaRPr lang="en-US" sz="825">
                  <a:solidFill>
                    <a:srgbClr val="000000"/>
                  </a:solidFill>
                  <a:latin typeface="Segoe UI Semibold"/>
                </a:endParaRPr>
              </a:p>
            </p:txBody>
          </p:sp>
        </p:grpSp>
      </p:grpSp>
      <p:sp>
        <p:nvSpPr>
          <p:cNvPr id="24" name="TextBox 23">
            <a:extLst>
              <a:ext uri="{FF2B5EF4-FFF2-40B4-BE49-F238E27FC236}">
                <a16:creationId xmlns:a16="http://schemas.microsoft.com/office/drawing/2014/main" id="{BD031D46-8DBE-0088-7D02-2904225D8346}"/>
              </a:ext>
            </a:extLst>
          </p:cNvPr>
          <p:cNvSpPr txBox="1"/>
          <p:nvPr/>
        </p:nvSpPr>
        <p:spPr>
          <a:xfrm>
            <a:off x="5014897" y="1575621"/>
            <a:ext cx="3252281" cy="1010533"/>
          </a:xfrm>
          <a:prstGeom prst="rect">
            <a:avLst/>
          </a:prstGeom>
          <a:noFill/>
        </p:spPr>
        <p:txBody>
          <a:bodyPr wrap="square" lIns="0" tIns="0" rIns="0" bIns="0" rtlCol="0">
            <a:spAutoFit/>
          </a:bodyPr>
          <a:lstStyle/>
          <a:p>
            <a:pPr defTabSz="685800" eaLnBrk="1" fontAlgn="auto" hangingPunct="1">
              <a:spcBef>
                <a:spcPts val="0"/>
              </a:spcBef>
              <a:spcAft>
                <a:spcPts val="300"/>
              </a:spcAft>
              <a:defRPr/>
            </a:pPr>
            <a:r>
              <a:rPr lang="en-US" b="1">
                <a:solidFill>
                  <a:srgbClr val="000000"/>
                </a:solidFill>
                <a:latin typeface="Segoe UI Semibold"/>
                <a:ea typeface="Calibri" panose="020F0502020204030204" pitchFamily="34" charset="0"/>
              </a:rPr>
              <a:t>Accessible AI means to...</a:t>
            </a:r>
          </a:p>
          <a:p>
            <a:pPr marL="130969" indent="-130969" defTabSz="685800" eaLnBrk="1" fontAlgn="auto" hangingPunct="1">
              <a:spcBef>
                <a:spcPts val="75"/>
              </a:spcBef>
              <a:spcAft>
                <a:spcPts val="300"/>
              </a:spcAft>
              <a:buFont typeface="Arial" panose="020B0604020202020204" pitchFamily="34" charset="0"/>
              <a:buChar char="•"/>
              <a:defRPr/>
            </a:pPr>
            <a:r>
              <a:rPr lang="en-US" sz="1200">
                <a:solidFill>
                  <a:srgbClr val="000000"/>
                </a:solidFill>
                <a:latin typeface="Segoe UI"/>
                <a:ea typeface="Calibri" panose="020F0502020204030204" pitchFamily="34" charset="0"/>
              </a:rPr>
              <a:t>Build accessibly</a:t>
            </a:r>
          </a:p>
          <a:p>
            <a:pPr marL="130969" indent="-130969" defTabSz="685800" eaLnBrk="1" fontAlgn="auto" hangingPunct="1">
              <a:spcBef>
                <a:spcPts val="150"/>
              </a:spcBef>
              <a:spcAft>
                <a:spcPts val="300"/>
              </a:spcAft>
              <a:buFont typeface="Arial" panose="020B0604020202020204" pitchFamily="34" charset="0"/>
              <a:buChar char="•"/>
              <a:defRPr/>
            </a:pPr>
            <a:r>
              <a:rPr lang="en-US" sz="1200">
                <a:solidFill>
                  <a:srgbClr val="000000"/>
                </a:solidFill>
                <a:latin typeface="Segoe UI"/>
                <a:ea typeface="Calibri" panose="020F0502020204030204" pitchFamily="34" charset="0"/>
              </a:rPr>
              <a:t>Include representative data </a:t>
            </a:r>
          </a:p>
          <a:p>
            <a:pPr marL="130969" indent="-130969" defTabSz="685800" eaLnBrk="1" fontAlgn="auto" hangingPunct="1">
              <a:spcBef>
                <a:spcPts val="150"/>
              </a:spcBef>
              <a:spcAft>
                <a:spcPts val="300"/>
              </a:spcAft>
              <a:buFont typeface="Arial" panose="020B0604020202020204" pitchFamily="34" charset="0"/>
              <a:buChar char="•"/>
              <a:defRPr/>
            </a:pPr>
            <a:r>
              <a:rPr lang="en-US" sz="1200">
                <a:solidFill>
                  <a:srgbClr val="000000"/>
                </a:solidFill>
                <a:latin typeface="Segoe UI"/>
                <a:ea typeface="Calibri" panose="020F0502020204030204" pitchFamily="34" charset="0"/>
              </a:rPr>
              <a:t>Innovate</a:t>
            </a:r>
          </a:p>
        </p:txBody>
      </p:sp>
      <p:sp>
        <p:nvSpPr>
          <p:cNvPr id="8" name="TextBox 7">
            <a:extLst>
              <a:ext uri="{FF2B5EF4-FFF2-40B4-BE49-F238E27FC236}">
                <a16:creationId xmlns:a16="http://schemas.microsoft.com/office/drawing/2014/main" id="{9BEF05E0-6ADD-4AEE-BFE7-9D0A805C6C59}"/>
              </a:ext>
            </a:extLst>
          </p:cNvPr>
          <p:cNvSpPr txBox="1"/>
          <p:nvPr/>
        </p:nvSpPr>
        <p:spPr>
          <a:xfrm>
            <a:off x="859344" y="4900456"/>
            <a:ext cx="5147681" cy="230832"/>
          </a:xfrm>
          <a:prstGeom prst="rect">
            <a:avLst/>
          </a:prstGeom>
          <a:noFill/>
        </p:spPr>
        <p:txBody>
          <a:bodyPr wrap="square">
            <a:spAutoFit/>
          </a:bodyPr>
          <a:lstStyle/>
          <a:p>
            <a:pPr defTabSz="685800" eaLnBrk="1" fontAlgn="auto" hangingPunct="1">
              <a:spcBef>
                <a:spcPts val="0"/>
              </a:spcBef>
              <a:spcAft>
                <a:spcPts val="0"/>
              </a:spcAft>
              <a:defRPr/>
            </a:pPr>
            <a:r>
              <a:rPr lang="en-US" sz="900">
                <a:solidFill>
                  <a:srgbClr val="000000"/>
                </a:solidFill>
                <a:latin typeface="Segoe UI"/>
                <a:hlinkClick r:id="rId8"/>
              </a:rPr>
              <a:t>Our approach to responsible AI at Microsoft</a:t>
            </a:r>
            <a:endParaRPr lang="en-US" sz="900">
              <a:solidFill>
                <a:srgbClr val="000000"/>
              </a:solidFill>
              <a:latin typeface="Segoe UI"/>
            </a:endParaRPr>
          </a:p>
        </p:txBody>
      </p:sp>
      <p:pic>
        <p:nvPicPr>
          <p:cNvPr id="30" name="Picture 29" descr="Man at his desk looks out a window.">
            <a:extLst>
              <a:ext uri="{FF2B5EF4-FFF2-40B4-BE49-F238E27FC236}">
                <a16:creationId xmlns:a16="http://schemas.microsoft.com/office/drawing/2014/main" id="{794673BB-B45D-541E-CECE-E4A928CBB83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184" t="25364" r="14957" b="9307"/>
          <a:stretch/>
        </p:blipFill>
        <p:spPr bwMode="auto">
          <a:xfrm>
            <a:off x="5849429" y="2763036"/>
            <a:ext cx="3294573" cy="2380466"/>
          </a:xfrm>
          <a:custGeom>
            <a:avLst/>
            <a:gdLst>
              <a:gd name="connsiteX0" fmla="*/ 2959591 w 3958717"/>
              <a:gd name="connsiteY0" fmla="*/ 0 h 2860337"/>
              <a:gd name="connsiteX1" fmla="*/ 3841234 w 3958717"/>
              <a:gd name="connsiteY1" fmla="*/ 133295 h 2860337"/>
              <a:gd name="connsiteX2" fmla="*/ 3958717 w 3958717"/>
              <a:gd name="connsiteY2" fmla="*/ 176296 h 2860337"/>
              <a:gd name="connsiteX3" fmla="*/ 3958717 w 3958717"/>
              <a:gd name="connsiteY3" fmla="*/ 2860337 h 2860337"/>
              <a:gd name="connsiteX4" fmla="*/ 0 w 3958717"/>
              <a:gd name="connsiteY4" fmla="*/ 2860337 h 2860337"/>
              <a:gd name="connsiteX5" fmla="*/ 10029 w 3958717"/>
              <a:gd name="connsiteY5" fmla="*/ 2661711 h 2860337"/>
              <a:gd name="connsiteX6" fmla="*/ 2959591 w 3958717"/>
              <a:gd name="connsiteY6" fmla="*/ 0 h 286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8717" h="2860337">
                <a:moveTo>
                  <a:pt x="2959591" y="0"/>
                </a:moveTo>
                <a:cubicBezTo>
                  <a:pt x="3266612" y="0"/>
                  <a:pt x="3562728" y="46668"/>
                  <a:pt x="3841234" y="133295"/>
                </a:cubicBezTo>
                <a:lnTo>
                  <a:pt x="3958717" y="176296"/>
                </a:lnTo>
                <a:lnTo>
                  <a:pt x="3958717" y="2860337"/>
                </a:lnTo>
                <a:lnTo>
                  <a:pt x="0" y="2860337"/>
                </a:lnTo>
                <a:lnTo>
                  <a:pt x="10029" y="2661711"/>
                </a:lnTo>
                <a:cubicBezTo>
                  <a:pt x="161861" y="1166670"/>
                  <a:pt x="1424481" y="0"/>
                  <a:pt x="2959591" y="0"/>
                </a:cubicBezTo>
                <a:close/>
              </a:path>
            </a:pathLst>
          </a:custGeom>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094093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72F3-389D-C9A1-66D5-304887B37B24}"/>
              </a:ext>
            </a:extLst>
          </p:cNvPr>
          <p:cNvSpPr>
            <a:spLocks noGrp="1"/>
          </p:cNvSpPr>
          <p:nvPr>
            <p:ph type="title"/>
          </p:nvPr>
        </p:nvSpPr>
        <p:spPr/>
        <p:txBody>
          <a:bodyPr/>
          <a:lstStyle/>
          <a:p>
            <a:pPr algn="ctr"/>
            <a:r>
              <a:rPr lang="en-US"/>
              <a:t>Microsoft’s AI Principles</a:t>
            </a:r>
          </a:p>
        </p:txBody>
      </p:sp>
      <p:sp>
        <p:nvSpPr>
          <p:cNvPr id="3" name="Rectangle: Rounded Corners 4">
            <a:extLst>
              <a:ext uri="{FF2B5EF4-FFF2-40B4-BE49-F238E27FC236}">
                <a16:creationId xmlns:a16="http://schemas.microsoft.com/office/drawing/2014/main" id="{C22FCDE4-A39E-0715-5DF9-82EBB0E833A0}"/>
              </a:ext>
              <a:ext uri="{C183D7F6-B498-43B3-948B-1728B52AA6E4}">
                <adec:decorative xmlns:adec="http://schemas.microsoft.com/office/drawing/2017/decorative" val="1"/>
              </a:ext>
            </a:extLst>
          </p:cNvPr>
          <p:cNvSpPr>
            <a:spLocks/>
          </p:cNvSpPr>
          <p:nvPr/>
        </p:nvSpPr>
        <p:spPr bwMode="auto">
          <a:xfrm>
            <a:off x="309475" y="994356"/>
            <a:ext cx="2023110" cy="2125980"/>
          </a:xfrm>
          <a:prstGeom prst="roundRect">
            <a:avLst>
              <a:gd name="adj" fmla="val 3351"/>
            </a:avLst>
          </a:prstGeom>
          <a:solidFill>
            <a:srgbClr val="091F2C"/>
          </a:solidFill>
          <a:ln w="12700">
            <a:noFill/>
            <a:headEnd type="none" w="med" len="med"/>
            <a:tailEnd type="none" w="med" len="med"/>
          </a:ln>
          <a:effectLst>
            <a:outerShdw blurRad="127000" dist="127000" dir="2700000" algn="tl" rotWithShape="0">
              <a:srgbClr val="000000">
                <a:alpha val="25000"/>
              </a:srgbClr>
            </a:outerShdw>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a:solidFill>
                <a:srgbClr val="FFFFFF"/>
              </a:solidFill>
              <a:latin typeface="Segoe UI"/>
              <a:cs typeface="Segoe UI" pitchFamily="34" charset="0"/>
            </a:endParaRPr>
          </a:p>
        </p:txBody>
      </p:sp>
      <p:sp>
        <p:nvSpPr>
          <p:cNvPr id="19" name="Rectangle: Rounded Corners 4">
            <a:extLst>
              <a:ext uri="{FF2B5EF4-FFF2-40B4-BE49-F238E27FC236}">
                <a16:creationId xmlns:a16="http://schemas.microsoft.com/office/drawing/2014/main" id="{EEEED7A5-0642-4F33-29FF-8E2228584927}"/>
              </a:ext>
              <a:ext uri="{C183D7F6-B498-43B3-948B-1728B52AA6E4}">
                <adec:decorative xmlns:adec="http://schemas.microsoft.com/office/drawing/2017/decorative" val="1"/>
              </a:ext>
            </a:extLst>
          </p:cNvPr>
          <p:cNvSpPr>
            <a:spLocks/>
          </p:cNvSpPr>
          <p:nvPr/>
        </p:nvSpPr>
        <p:spPr bwMode="auto">
          <a:xfrm>
            <a:off x="6803231" y="994356"/>
            <a:ext cx="2023110" cy="2125980"/>
          </a:xfrm>
          <a:prstGeom prst="roundRect">
            <a:avLst>
              <a:gd name="adj" fmla="val 3351"/>
            </a:avLst>
          </a:prstGeom>
          <a:solidFill>
            <a:srgbClr val="091F2C"/>
          </a:solidFill>
          <a:ln w="12700">
            <a:noFill/>
            <a:headEnd type="none" w="med" len="med"/>
            <a:tailEnd type="none" w="med" len="med"/>
          </a:ln>
          <a:effectLst>
            <a:outerShdw blurRad="127000" dist="127000" dir="2700000" algn="tl" rotWithShape="0">
              <a:srgbClr val="000000">
                <a:alpha val="25000"/>
              </a:srgbClr>
            </a:outerShdw>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a:solidFill>
                <a:srgbClr val="FFFFFF"/>
              </a:solidFill>
              <a:latin typeface="Segoe UI"/>
              <a:cs typeface="Segoe UI" pitchFamily="34" charset="0"/>
            </a:endParaRPr>
          </a:p>
        </p:txBody>
      </p:sp>
      <p:sp>
        <p:nvSpPr>
          <p:cNvPr id="15" name="Rectangle: Rounded Corners 4">
            <a:extLst>
              <a:ext uri="{FF2B5EF4-FFF2-40B4-BE49-F238E27FC236}">
                <a16:creationId xmlns:a16="http://schemas.microsoft.com/office/drawing/2014/main" id="{3535F241-DF6F-F401-9940-AD4A7BDCA3E6}"/>
              </a:ext>
              <a:ext uri="{C183D7F6-B498-43B3-948B-1728B52AA6E4}">
                <adec:decorative xmlns:adec="http://schemas.microsoft.com/office/drawing/2017/decorative" val="1"/>
              </a:ext>
            </a:extLst>
          </p:cNvPr>
          <p:cNvSpPr>
            <a:spLocks/>
          </p:cNvSpPr>
          <p:nvPr/>
        </p:nvSpPr>
        <p:spPr bwMode="auto">
          <a:xfrm>
            <a:off x="4666492" y="994356"/>
            <a:ext cx="2023110" cy="2125980"/>
          </a:xfrm>
          <a:prstGeom prst="roundRect">
            <a:avLst>
              <a:gd name="adj" fmla="val 3351"/>
            </a:avLst>
          </a:prstGeom>
          <a:solidFill>
            <a:srgbClr val="091F2C"/>
          </a:solidFill>
          <a:ln w="12700">
            <a:noFill/>
            <a:headEnd type="none" w="med" len="med"/>
            <a:tailEnd type="none" w="med" len="med"/>
          </a:ln>
          <a:effectLst>
            <a:outerShdw blurRad="127000" dist="127000" dir="2700000" algn="tl" rotWithShape="0">
              <a:srgbClr val="000000">
                <a:alpha val="25000"/>
              </a:srgbClr>
            </a:outerShdw>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a:solidFill>
                <a:srgbClr val="FFFFFF"/>
              </a:solidFill>
              <a:latin typeface="Segoe UI"/>
              <a:cs typeface="Segoe UI" pitchFamily="34" charset="0"/>
            </a:endParaRPr>
          </a:p>
        </p:txBody>
      </p:sp>
      <p:sp>
        <p:nvSpPr>
          <p:cNvPr id="11" name="Rectangle: Rounded Corners 4">
            <a:extLst>
              <a:ext uri="{FF2B5EF4-FFF2-40B4-BE49-F238E27FC236}">
                <a16:creationId xmlns:a16="http://schemas.microsoft.com/office/drawing/2014/main" id="{3FBCAC67-94E6-231F-559C-2D8A5A934EB8}"/>
              </a:ext>
              <a:ext uri="{C183D7F6-B498-43B3-948B-1728B52AA6E4}">
                <adec:decorative xmlns:adec="http://schemas.microsoft.com/office/drawing/2017/decorative" val="1"/>
              </a:ext>
            </a:extLst>
          </p:cNvPr>
          <p:cNvSpPr>
            <a:spLocks/>
          </p:cNvSpPr>
          <p:nvPr/>
        </p:nvSpPr>
        <p:spPr bwMode="auto">
          <a:xfrm>
            <a:off x="2529752" y="994356"/>
            <a:ext cx="2023110" cy="2125980"/>
          </a:xfrm>
          <a:prstGeom prst="roundRect">
            <a:avLst>
              <a:gd name="adj" fmla="val 3351"/>
            </a:avLst>
          </a:prstGeom>
          <a:solidFill>
            <a:srgbClr val="091F2C"/>
          </a:solidFill>
          <a:ln w="12700">
            <a:noFill/>
            <a:headEnd type="none" w="med" len="med"/>
            <a:tailEnd type="none" w="med" len="med"/>
          </a:ln>
          <a:effectLst>
            <a:outerShdw blurRad="127000" dist="127000" dir="2700000" algn="tl" rotWithShape="0">
              <a:srgbClr val="000000">
                <a:alpha val="25000"/>
              </a:srgbClr>
            </a:outerShdw>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a:solidFill>
                <a:srgbClr val="FFFFFF"/>
              </a:solidFill>
              <a:latin typeface="Segoe UI"/>
              <a:cs typeface="Segoe UI" pitchFamily="34" charset="0"/>
            </a:endParaRPr>
          </a:p>
        </p:txBody>
      </p:sp>
      <p:sp>
        <p:nvSpPr>
          <p:cNvPr id="4" name="Rounded Rectangle 11">
            <a:extLst>
              <a:ext uri="{FF2B5EF4-FFF2-40B4-BE49-F238E27FC236}">
                <a16:creationId xmlns:a16="http://schemas.microsoft.com/office/drawing/2014/main" id="{72FA6D3F-D24E-A4EE-EE62-A140CE5918FB}"/>
              </a:ext>
              <a:ext uri="{C183D7F6-B498-43B3-948B-1728B52AA6E4}">
                <adec:decorative xmlns:adec="http://schemas.microsoft.com/office/drawing/2017/decorative" val="1"/>
              </a:ext>
            </a:extLst>
          </p:cNvPr>
          <p:cNvSpPr/>
          <p:nvPr/>
        </p:nvSpPr>
        <p:spPr bwMode="auto">
          <a:xfrm>
            <a:off x="311474" y="994356"/>
            <a:ext cx="2021111" cy="2125980"/>
          </a:xfrm>
          <a:prstGeom prst="roundRect">
            <a:avLst>
              <a:gd name="adj" fmla="val 4647"/>
            </a:avLst>
          </a:prstGeom>
          <a:blipFill dpi="0" rotWithShape="1">
            <a:blip r:embed="rId3">
              <a:alphaModFix amt="2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rmAutofit/>
          </a:bodyPr>
          <a:lstStyle/>
          <a:p>
            <a:pPr defTabSz="699354" eaLnBrk="1" hangingPunct="1">
              <a:defRPr/>
            </a:pPr>
            <a:endParaRPr lang="en-US" sz="1500" err="1">
              <a:solidFill>
                <a:srgbClr val="FFFFFF"/>
              </a:solidFill>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9C5B164B-5CC4-80D8-9FC8-4CF08D96BC8D}"/>
              </a:ext>
              <a:ext uri="{C183D7F6-B498-43B3-948B-1728B52AA6E4}">
                <adec:decorative xmlns:adec="http://schemas.microsoft.com/office/drawing/2017/decorative" val="0"/>
              </a:ext>
            </a:extLst>
          </p:cNvPr>
          <p:cNvSpPr txBox="1"/>
          <p:nvPr/>
        </p:nvSpPr>
        <p:spPr>
          <a:xfrm>
            <a:off x="669520" y="1167416"/>
            <a:ext cx="1303020" cy="331086"/>
          </a:xfrm>
          <a:prstGeom prst="roundRect">
            <a:avLst>
              <a:gd name="adj" fmla="val 50000"/>
            </a:avLst>
          </a:prstGeom>
          <a:solidFill>
            <a:srgbClr val="E8A2DF"/>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Accountability</a:t>
            </a:r>
          </a:p>
        </p:txBody>
      </p:sp>
      <p:sp>
        <p:nvSpPr>
          <p:cNvPr id="5" name="Rectangle: Rounded Corners 4">
            <a:extLst>
              <a:ext uri="{FF2B5EF4-FFF2-40B4-BE49-F238E27FC236}">
                <a16:creationId xmlns:a16="http://schemas.microsoft.com/office/drawing/2014/main" id="{F5C92DF0-7022-5D44-80A6-D221BCFA7BE8}"/>
              </a:ext>
              <a:ext uri="{C183D7F6-B498-43B3-948B-1728B52AA6E4}">
                <adec:decorative xmlns:adec="http://schemas.microsoft.com/office/drawing/2017/decorative" val="0"/>
              </a:ext>
            </a:extLst>
          </p:cNvPr>
          <p:cNvSpPr/>
          <p:nvPr/>
        </p:nvSpPr>
        <p:spPr bwMode="auto">
          <a:xfrm>
            <a:off x="309475" y="1337256"/>
            <a:ext cx="2023110" cy="1783080"/>
          </a:xfrm>
          <a:prstGeom prst="round2SameRect">
            <a:avLst>
              <a:gd name="adj1" fmla="val 0"/>
              <a:gd name="adj2" fmla="val 3933"/>
            </a:avLst>
          </a:prstGeom>
          <a:solidFill>
            <a:srgbClr val="141414"/>
          </a:solidFill>
          <a:ln w="57150" cap="flat" cmpd="sng" algn="ctr">
            <a:solidFill>
              <a:srgbClr val="E8A2DF"/>
            </a:solid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37160" tIns="274320" rIns="137160" bIns="109728" numCol="1" spcCol="0" rtlCol="0" fromWordArt="0" anchor="t" anchorCtr="0" forceAA="0" compatLnSpc="1">
            <a:prstTxWarp prst="textNoShape">
              <a:avLst/>
            </a:prstTxWarp>
            <a:noAutofit/>
          </a:bodyPr>
          <a:lstStyle/>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Quality of service</a:t>
            </a:r>
          </a:p>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Allocation of resources and opportunities</a:t>
            </a:r>
          </a:p>
          <a:p>
            <a:pPr marL="259556" indent="-259556" defTabSz="699222" eaLnBrk="1" fontAlgn="auto" hangingPunct="1">
              <a:spcBef>
                <a:spcPts val="0"/>
              </a:spcBef>
              <a:spcAft>
                <a:spcPts val="300"/>
              </a:spcAft>
              <a:defRPr/>
            </a:pPr>
            <a:r>
              <a:rPr lang="en-US" sz="1050" b="1">
                <a:solidFill>
                  <a:srgbClr val="D59ED7"/>
                </a:solidFill>
                <a:latin typeface="Segoe UI"/>
                <a:cs typeface="Segoe UI Light" panose="020B0502040204020203" pitchFamily="34" charset="0"/>
              </a:rPr>
              <a:t>Minimization of stereotyping, demeaning, and erasing outputs</a:t>
            </a:r>
          </a:p>
        </p:txBody>
      </p:sp>
      <p:sp>
        <p:nvSpPr>
          <p:cNvPr id="6" name="TextBox 5">
            <a:extLst>
              <a:ext uri="{FF2B5EF4-FFF2-40B4-BE49-F238E27FC236}">
                <a16:creationId xmlns:a16="http://schemas.microsoft.com/office/drawing/2014/main" id="{309E0C85-56E1-D6CF-CC1A-F2BECAE7089C}"/>
              </a:ext>
              <a:ext uri="{C183D7F6-B498-43B3-948B-1728B52AA6E4}">
                <adec:decorative xmlns:adec="http://schemas.microsoft.com/office/drawing/2017/decorative" val="1"/>
              </a:ext>
            </a:extLst>
          </p:cNvPr>
          <p:cNvSpPr txBox="1"/>
          <p:nvPr/>
        </p:nvSpPr>
        <p:spPr>
          <a:xfrm>
            <a:off x="669520" y="1167416"/>
            <a:ext cx="1303020" cy="331086"/>
          </a:xfrm>
          <a:prstGeom prst="roundRect">
            <a:avLst>
              <a:gd name="adj" fmla="val 50000"/>
            </a:avLst>
          </a:prstGeom>
          <a:solidFill>
            <a:srgbClr val="E8A2DF"/>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Fairness</a:t>
            </a:r>
          </a:p>
        </p:txBody>
      </p:sp>
      <p:sp>
        <p:nvSpPr>
          <p:cNvPr id="12" name="Rounded Rectangle 11">
            <a:extLst>
              <a:ext uri="{FF2B5EF4-FFF2-40B4-BE49-F238E27FC236}">
                <a16:creationId xmlns:a16="http://schemas.microsoft.com/office/drawing/2014/main" id="{2EBBCB7A-0951-7EBC-3F09-BA667E2737DC}"/>
              </a:ext>
              <a:ext uri="{C183D7F6-B498-43B3-948B-1728B52AA6E4}">
                <adec:decorative xmlns:adec="http://schemas.microsoft.com/office/drawing/2017/decorative" val="1"/>
              </a:ext>
            </a:extLst>
          </p:cNvPr>
          <p:cNvSpPr/>
          <p:nvPr/>
        </p:nvSpPr>
        <p:spPr bwMode="auto">
          <a:xfrm>
            <a:off x="2531752" y="994356"/>
            <a:ext cx="2021111" cy="2125980"/>
          </a:xfrm>
          <a:prstGeom prst="roundRect">
            <a:avLst>
              <a:gd name="adj" fmla="val 4647"/>
            </a:avLst>
          </a:prstGeom>
          <a:blipFill dpi="0" rotWithShape="1">
            <a:blip r:embed="rId3">
              <a:alphaModFix amt="2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rmAutofit/>
          </a:bodyPr>
          <a:lstStyle/>
          <a:p>
            <a:pPr defTabSz="699354" eaLnBrk="1" hangingPunct="1">
              <a:defRPr/>
            </a:pPr>
            <a:endParaRPr lang="en-US" sz="1500" err="1">
              <a:solidFill>
                <a:srgbClr val="FFFFFF"/>
              </a:solidFill>
              <a:latin typeface="Segoe UI"/>
              <a:ea typeface="Segoe UI" pitchFamily="34" charset="0"/>
              <a:cs typeface="Segoe UI" pitchFamily="34" charset="0"/>
            </a:endParaRPr>
          </a:p>
        </p:txBody>
      </p:sp>
      <p:sp>
        <p:nvSpPr>
          <p:cNvPr id="8" name="TextBox 7" hidden="1">
            <a:extLst>
              <a:ext uri="{FF2B5EF4-FFF2-40B4-BE49-F238E27FC236}">
                <a16:creationId xmlns:a16="http://schemas.microsoft.com/office/drawing/2014/main" id="{F6B6AF8D-1D5F-4822-72A4-CF9308EB7681}"/>
              </a:ext>
              <a:ext uri="{C183D7F6-B498-43B3-948B-1728B52AA6E4}">
                <adec:decorative xmlns:adec="http://schemas.microsoft.com/office/drawing/2017/decorative" val="0"/>
              </a:ext>
            </a:extLst>
          </p:cNvPr>
          <p:cNvSpPr txBox="1"/>
          <p:nvPr/>
        </p:nvSpPr>
        <p:spPr>
          <a:xfrm>
            <a:off x="2889797" y="1167416"/>
            <a:ext cx="1303020" cy="331086"/>
          </a:xfrm>
          <a:prstGeom prst="roundRect">
            <a:avLst>
              <a:gd name="adj" fmla="val 50000"/>
            </a:avLst>
          </a:prstGeom>
          <a:solidFill>
            <a:srgbClr val="D59ED7"/>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Transparency</a:t>
            </a:r>
          </a:p>
        </p:txBody>
      </p:sp>
      <p:sp>
        <p:nvSpPr>
          <p:cNvPr id="13" name="Rectangle: Rounded Corners 4" descr="Dark container front">
            <a:extLst>
              <a:ext uri="{FF2B5EF4-FFF2-40B4-BE49-F238E27FC236}">
                <a16:creationId xmlns:a16="http://schemas.microsoft.com/office/drawing/2014/main" id="{4E21B9D7-6DCA-5DB1-AB87-46C1E551ADC6}"/>
              </a:ext>
              <a:ext uri="{C183D7F6-B498-43B3-948B-1728B52AA6E4}">
                <adec:decorative xmlns:adec="http://schemas.microsoft.com/office/drawing/2017/decorative" val="0"/>
              </a:ext>
            </a:extLst>
          </p:cNvPr>
          <p:cNvSpPr/>
          <p:nvPr/>
        </p:nvSpPr>
        <p:spPr bwMode="auto">
          <a:xfrm>
            <a:off x="2529752" y="1337256"/>
            <a:ext cx="2023110" cy="1783080"/>
          </a:xfrm>
          <a:prstGeom prst="round2SameRect">
            <a:avLst>
              <a:gd name="adj1" fmla="val 0"/>
              <a:gd name="adj2" fmla="val 3933"/>
            </a:avLst>
          </a:prstGeom>
          <a:solidFill>
            <a:srgbClr val="141414"/>
          </a:solidFill>
          <a:ln w="57150" cap="flat" cmpd="sng" algn="ctr">
            <a:solidFill>
              <a:srgbClr val="D59ED7"/>
            </a:solid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37160" tIns="274320" rIns="137160" bIns="109728" numCol="1" spcCol="0" rtlCol="0" fromWordArt="0" anchor="t" anchorCtr="0" forceAA="0" compatLnSpc="1">
            <a:prstTxWarp prst="textNoShape">
              <a:avLst/>
            </a:prstTxWarp>
            <a:noAutofit/>
          </a:bodyPr>
          <a:lstStyle/>
          <a:p>
            <a:pPr marL="300038" indent="-300038"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Reliability and safety guidance</a:t>
            </a:r>
          </a:p>
          <a:p>
            <a:pPr marL="300038" indent="-300038"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Failures and remediations</a:t>
            </a:r>
          </a:p>
          <a:p>
            <a:pPr marL="300038" indent="-300038"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Ongoing monitoring, feedback, and evaluation</a:t>
            </a:r>
          </a:p>
        </p:txBody>
      </p:sp>
      <p:sp>
        <p:nvSpPr>
          <p:cNvPr id="14" name="TextBox 13">
            <a:extLst>
              <a:ext uri="{FF2B5EF4-FFF2-40B4-BE49-F238E27FC236}">
                <a16:creationId xmlns:a16="http://schemas.microsoft.com/office/drawing/2014/main" id="{95B3F475-E039-3CDD-02BC-AA7BF91D4265}"/>
              </a:ext>
              <a:ext uri="{C183D7F6-B498-43B3-948B-1728B52AA6E4}">
                <adec:decorative xmlns:adec="http://schemas.microsoft.com/office/drawing/2017/decorative" val="1"/>
              </a:ext>
            </a:extLst>
          </p:cNvPr>
          <p:cNvSpPr txBox="1"/>
          <p:nvPr/>
        </p:nvSpPr>
        <p:spPr>
          <a:xfrm>
            <a:off x="2889797" y="1167416"/>
            <a:ext cx="1303020" cy="331086"/>
          </a:xfrm>
          <a:prstGeom prst="roundRect">
            <a:avLst>
              <a:gd name="adj" fmla="val 50000"/>
            </a:avLst>
          </a:prstGeom>
          <a:solidFill>
            <a:srgbClr val="D59ED7"/>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Reliability &amp; Safety</a:t>
            </a:r>
          </a:p>
        </p:txBody>
      </p:sp>
      <p:sp>
        <p:nvSpPr>
          <p:cNvPr id="16" name="Rounded Rectangle 11">
            <a:extLst>
              <a:ext uri="{FF2B5EF4-FFF2-40B4-BE49-F238E27FC236}">
                <a16:creationId xmlns:a16="http://schemas.microsoft.com/office/drawing/2014/main" id="{D667C547-4656-B6F3-A0F7-FB5D089B5CDC}"/>
              </a:ext>
              <a:ext uri="{C183D7F6-B498-43B3-948B-1728B52AA6E4}">
                <adec:decorative xmlns:adec="http://schemas.microsoft.com/office/drawing/2017/decorative" val="1"/>
              </a:ext>
            </a:extLst>
          </p:cNvPr>
          <p:cNvSpPr/>
          <p:nvPr/>
        </p:nvSpPr>
        <p:spPr bwMode="auto">
          <a:xfrm>
            <a:off x="4668491" y="994356"/>
            <a:ext cx="2021111" cy="2125980"/>
          </a:xfrm>
          <a:prstGeom prst="roundRect">
            <a:avLst>
              <a:gd name="adj" fmla="val 4647"/>
            </a:avLst>
          </a:prstGeom>
          <a:blipFill dpi="0" rotWithShape="1">
            <a:blip r:embed="rId3">
              <a:alphaModFix amt="2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rmAutofit/>
          </a:bodyPr>
          <a:lstStyle/>
          <a:p>
            <a:pPr defTabSz="699354" eaLnBrk="1" hangingPunct="1">
              <a:defRPr/>
            </a:pPr>
            <a:endParaRPr lang="en-US" sz="1500" err="1">
              <a:solidFill>
                <a:srgbClr val="FFFFFF"/>
              </a:solidFill>
              <a:latin typeface="Segoe UI"/>
              <a:ea typeface="Segoe UI" pitchFamily="34" charset="0"/>
              <a:cs typeface="Segoe UI" pitchFamily="34" charset="0"/>
            </a:endParaRPr>
          </a:p>
        </p:txBody>
      </p:sp>
      <p:sp>
        <p:nvSpPr>
          <p:cNvPr id="9" name="TextBox 8" hidden="1">
            <a:extLst>
              <a:ext uri="{FF2B5EF4-FFF2-40B4-BE49-F238E27FC236}">
                <a16:creationId xmlns:a16="http://schemas.microsoft.com/office/drawing/2014/main" id="{6DE73D7C-79BB-37EF-579D-A7732E78FD1B}"/>
              </a:ext>
              <a:ext uri="{C183D7F6-B498-43B3-948B-1728B52AA6E4}">
                <adec:decorative xmlns:adec="http://schemas.microsoft.com/office/drawing/2017/decorative" val="0"/>
              </a:ext>
            </a:extLst>
          </p:cNvPr>
          <p:cNvSpPr txBox="1"/>
          <p:nvPr/>
        </p:nvSpPr>
        <p:spPr>
          <a:xfrm>
            <a:off x="5026537" y="1167416"/>
            <a:ext cx="1303020" cy="331086"/>
          </a:xfrm>
          <a:prstGeom prst="roundRect">
            <a:avLst>
              <a:gd name="adj" fmla="val 50000"/>
            </a:avLst>
          </a:prstGeom>
          <a:solidFill>
            <a:srgbClr val="BDACDD"/>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Fairness</a:t>
            </a:r>
          </a:p>
        </p:txBody>
      </p:sp>
      <p:sp>
        <p:nvSpPr>
          <p:cNvPr id="17" name="Rectangle: Rounded Corners 4" descr="Dark container front">
            <a:extLst>
              <a:ext uri="{FF2B5EF4-FFF2-40B4-BE49-F238E27FC236}">
                <a16:creationId xmlns:a16="http://schemas.microsoft.com/office/drawing/2014/main" id="{2781F2B9-22AA-8694-F6BE-58787125BB21}"/>
              </a:ext>
              <a:ext uri="{C183D7F6-B498-43B3-948B-1728B52AA6E4}">
                <adec:decorative xmlns:adec="http://schemas.microsoft.com/office/drawing/2017/decorative" val="0"/>
              </a:ext>
            </a:extLst>
          </p:cNvPr>
          <p:cNvSpPr/>
          <p:nvPr/>
        </p:nvSpPr>
        <p:spPr bwMode="auto">
          <a:xfrm>
            <a:off x="4666492" y="1337256"/>
            <a:ext cx="2023110" cy="1783080"/>
          </a:xfrm>
          <a:prstGeom prst="round2SameRect">
            <a:avLst>
              <a:gd name="adj1" fmla="val 0"/>
              <a:gd name="adj2" fmla="val 3933"/>
            </a:avLst>
          </a:prstGeom>
          <a:solidFill>
            <a:srgbClr val="141414"/>
          </a:solidFill>
          <a:ln w="57150" cap="flat" cmpd="sng" algn="ctr">
            <a:solidFill>
              <a:srgbClr val="BDACDD"/>
            </a:solid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37160" tIns="274320" rIns="137160" bIns="109728" numCol="1" spcCol="0" rtlCol="0" fromWordArt="0" anchor="t" anchorCtr="0" forceAA="0" compatLnSpc="1">
            <a:prstTxWarp prst="textNoShape">
              <a:avLst/>
            </a:prstTxWarp>
            <a:noAutofit/>
          </a:bodyPr>
          <a:lstStyle/>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Privacy Standard compliance</a:t>
            </a:r>
          </a:p>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Security Policy compliance</a:t>
            </a:r>
          </a:p>
        </p:txBody>
      </p:sp>
      <p:sp>
        <p:nvSpPr>
          <p:cNvPr id="18" name="TextBox 17">
            <a:extLst>
              <a:ext uri="{FF2B5EF4-FFF2-40B4-BE49-F238E27FC236}">
                <a16:creationId xmlns:a16="http://schemas.microsoft.com/office/drawing/2014/main" id="{F1426FDE-9B1D-2E7E-8237-785996194D4B}"/>
              </a:ext>
              <a:ext uri="{C183D7F6-B498-43B3-948B-1728B52AA6E4}">
                <adec:decorative xmlns:adec="http://schemas.microsoft.com/office/drawing/2017/decorative" val="1"/>
              </a:ext>
            </a:extLst>
          </p:cNvPr>
          <p:cNvSpPr txBox="1"/>
          <p:nvPr/>
        </p:nvSpPr>
        <p:spPr>
          <a:xfrm>
            <a:off x="5026537" y="1167416"/>
            <a:ext cx="1303020" cy="331086"/>
          </a:xfrm>
          <a:prstGeom prst="roundRect">
            <a:avLst>
              <a:gd name="adj" fmla="val 50000"/>
            </a:avLst>
          </a:prstGeom>
          <a:solidFill>
            <a:srgbClr val="BDACDD"/>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Privacy &amp; security </a:t>
            </a:r>
          </a:p>
        </p:txBody>
      </p:sp>
      <p:sp>
        <p:nvSpPr>
          <p:cNvPr id="20" name="Rounded Rectangle 11">
            <a:extLst>
              <a:ext uri="{FF2B5EF4-FFF2-40B4-BE49-F238E27FC236}">
                <a16:creationId xmlns:a16="http://schemas.microsoft.com/office/drawing/2014/main" id="{CEFA634D-08E7-3254-4682-8FB089B44857}"/>
              </a:ext>
              <a:ext uri="{C183D7F6-B498-43B3-948B-1728B52AA6E4}">
                <adec:decorative xmlns:adec="http://schemas.microsoft.com/office/drawing/2017/decorative" val="1"/>
              </a:ext>
            </a:extLst>
          </p:cNvPr>
          <p:cNvSpPr/>
          <p:nvPr/>
        </p:nvSpPr>
        <p:spPr bwMode="auto">
          <a:xfrm>
            <a:off x="6805231" y="994356"/>
            <a:ext cx="2021111" cy="2125980"/>
          </a:xfrm>
          <a:prstGeom prst="roundRect">
            <a:avLst>
              <a:gd name="adj" fmla="val 4647"/>
            </a:avLst>
          </a:prstGeom>
          <a:blipFill dpi="0" rotWithShape="1">
            <a:blip r:embed="rId3">
              <a:alphaModFix amt="2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rmAutofit/>
          </a:bodyPr>
          <a:lstStyle/>
          <a:p>
            <a:pPr defTabSz="699354" eaLnBrk="1" hangingPunct="1">
              <a:defRPr/>
            </a:pPr>
            <a:endParaRPr lang="en-US" sz="1500" err="1">
              <a:solidFill>
                <a:srgbClr val="FFFFFF"/>
              </a:solidFill>
              <a:latin typeface="Segoe UI"/>
              <a:ea typeface="Segoe UI" pitchFamily="34" charset="0"/>
              <a:cs typeface="Segoe UI" pitchFamily="34" charset="0"/>
            </a:endParaRPr>
          </a:p>
        </p:txBody>
      </p:sp>
      <p:sp>
        <p:nvSpPr>
          <p:cNvPr id="10" name="TextBox 9" hidden="1">
            <a:extLst>
              <a:ext uri="{FF2B5EF4-FFF2-40B4-BE49-F238E27FC236}">
                <a16:creationId xmlns:a16="http://schemas.microsoft.com/office/drawing/2014/main" id="{F88279F7-3CE6-294A-83C2-3425A0380BA6}"/>
              </a:ext>
              <a:ext uri="{C183D7F6-B498-43B3-948B-1728B52AA6E4}">
                <adec:decorative xmlns:adec="http://schemas.microsoft.com/office/drawing/2017/decorative" val="0"/>
              </a:ext>
            </a:extLst>
          </p:cNvPr>
          <p:cNvSpPr txBox="1"/>
          <p:nvPr/>
        </p:nvSpPr>
        <p:spPr>
          <a:xfrm>
            <a:off x="7043881" y="1167416"/>
            <a:ext cx="1541811" cy="331086"/>
          </a:xfrm>
          <a:prstGeom prst="roundRect">
            <a:avLst>
              <a:gd name="adj" fmla="val 50000"/>
            </a:avLst>
          </a:prstGeom>
          <a:solidFill>
            <a:srgbClr val="8DC8E8"/>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Reliability &amp; Safety</a:t>
            </a:r>
          </a:p>
        </p:txBody>
      </p:sp>
      <p:sp>
        <p:nvSpPr>
          <p:cNvPr id="21" name="Rectangle: Rounded Corners 4" descr="Dark container front">
            <a:extLst>
              <a:ext uri="{FF2B5EF4-FFF2-40B4-BE49-F238E27FC236}">
                <a16:creationId xmlns:a16="http://schemas.microsoft.com/office/drawing/2014/main" id="{4B997D3D-09A8-34E9-FDDD-02C9FC38338F}"/>
              </a:ext>
              <a:ext uri="{C183D7F6-B498-43B3-948B-1728B52AA6E4}">
                <adec:decorative xmlns:adec="http://schemas.microsoft.com/office/drawing/2017/decorative" val="0"/>
              </a:ext>
            </a:extLst>
          </p:cNvPr>
          <p:cNvSpPr/>
          <p:nvPr/>
        </p:nvSpPr>
        <p:spPr bwMode="auto">
          <a:xfrm>
            <a:off x="6803231" y="1337256"/>
            <a:ext cx="2023110" cy="1783080"/>
          </a:xfrm>
          <a:prstGeom prst="round2SameRect">
            <a:avLst>
              <a:gd name="adj1" fmla="val 0"/>
              <a:gd name="adj2" fmla="val 3933"/>
            </a:avLst>
          </a:prstGeom>
          <a:solidFill>
            <a:srgbClr val="141414"/>
          </a:solidFill>
          <a:ln w="57150" cap="flat" cmpd="sng" algn="ctr">
            <a:solidFill>
              <a:srgbClr val="8DC8E8"/>
            </a:solid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37160" tIns="274320" rIns="137160" bIns="109728" numCol="1" spcCol="0" rtlCol="0" fromWordArt="0" anchor="t" anchorCtr="0" forceAA="0" compatLnSpc="1">
            <a:prstTxWarp prst="textNoShape">
              <a:avLst/>
            </a:prstTxWarp>
            <a:noAutofit/>
          </a:bodyPr>
          <a:lstStyle/>
          <a:p>
            <a:pPr marL="259556" indent="-259556" defTabSz="699222" eaLnBrk="1" fontAlgn="auto" hangingPunct="1">
              <a:spcBef>
                <a:spcPts val="0"/>
              </a:spcBef>
              <a:spcAft>
                <a:spcPts val="300"/>
              </a:spcAft>
              <a:defRPr/>
            </a:pPr>
            <a:r>
              <a:rPr lang="en-US" sz="1050" b="1">
                <a:solidFill>
                  <a:srgbClr val="D59ED7"/>
                </a:solidFill>
                <a:latin typeface="Segoe UI"/>
                <a:cs typeface="Segoe UI Light" panose="020B0502040204020203" pitchFamily="34" charset="0"/>
              </a:rPr>
              <a:t>Accessibility Standards compliance</a:t>
            </a:r>
          </a:p>
        </p:txBody>
      </p:sp>
      <p:sp>
        <p:nvSpPr>
          <p:cNvPr id="22" name="TextBox 21">
            <a:extLst>
              <a:ext uri="{FF2B5EF4-FFF2-40B4-BE49-F238E27FC236}">
                <a16:creationId xmlns:a16="http://schemas.microsoft.com/office/drawing/2014/main" id="{DDB635E4-4010-81FC-4B59-0E03D3610F4F}"/>
              </a:ext>
              <a:ext uri="{C183D7F6-B498-43B3-948B-1728B52AA6E4}">
                <adec:decorative xmlns:adec="http://schemas.microsoft.com/office/drawing/2017/decorative" val="1"/>
              </a:ext>
            </a:extLst>
          </p:cNvPr>
          <p:cNvSpPr txBox="1"/>
          <p:nvPr/>
        </p:nvSpPr>
        <p:spPr>
          <a:xfrm>
            <a:off x="7043881" y="1167416"/>
            <a:ext cx="1541811" cy="331086"/>
          </a:xfrm>
          <a:prstGeom prst="roundRect">
            <a:avLst>
              <a:gd name="adj" fmla="val 50000"/>
            </a:avLst>
          </a:prstGeom>
          <a:solidFill>
            <a:srgbClr val="8DC8E8"/>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Inclusiveness </a:t>
            </a:r>
          </a:p>
        </p:txBody>
      </p:sp>
      <p:sp>
        <p:nvSpPr>
          <p:cNvPr id="25" name="Rounded Rectangle 11">
            <a:extLst>
              <a:ext uri="{FF2B5EF4-FFF2-40B4-BE49-F238E27FC236}">
                <a16:creationId xmlns:a16="http://schemas.microsoft.com/office/drawing/2014/main" id="{30BEA1B8-6DBB-2656-1739-858FD1CEE94F}"/>
              </a:ext>
              <a:ext uri="{C183D7F6-B498-43B3-948B-1728B52AA6E4}">
                <adec:decorative xmlns:adec="http://schemas.microsoft.com/office/drawing/2017/decorative" val="1"/>
              </a:ext>
            </a:extLst>
          </p:cNvPr>
          <p:cNvSpPr/>
          <p:nvPr/>
        </p:nvSpPr>
        <p:spPr bwMode="auto">
          <a:xfrm>
            <a:off x="320849" y="3290176"/>
            <a:ext cx="4229830" cy="964014"/>
          </a:xfrm>
          <a:prstGeom prst="roundRect">
            <a:avLst>
              <a:gd name="adj" fmla="val 4647"/>
            </a:avLst>
          </a:prstGeom>
          <a:blipFill dpi="0" rotWithShape="1">
            <a:blip r:embed="rId3">
              <a:alphaModFix amt="2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rmAutofit/>
          </a:bodyPr>
          <a:lstStyle/>
          <a:p>
            <a:pPr defTabSz="699354" eaLnBrk="1" hangingPunct="1">
              <a:defRPr/>
            </a:pPr>
            <a:endParaRPr lang="en-US" sz="1500" err="1">
              <a:solidFill>
                <a:srgbClr val="FFFFFF"/>
              </a:solidFill>
              <a:latin typeface="Segoe UI"/>
              <a:ea typeface="Segoe UI" pitchFamily="34" charset="0"/>
              <a:cs typeface="Segoe UI" pitchFamily="34" charset="0"/>
            </a:endParaRPr>
          </a:p>
        </p:txBody>
      </p:sp>
      <p:sp>
        <p:nvSpPr>
          <p:cNvPr id="23" name="TextBox 22" hidden="1">
            <a:extLst>
              <a:ext uri="{FF2B5EF4-FFF2-40B4-BE49-F238E27FC236}">
                <a16:creationId xmlns:a16="http://schemas.microsoft.com/office/drawing/2014/main" id="{C1B9800E-B15F-1238-8A73-631EDDB60C80}"/>
              </a:ext>
              <a:ext uri="{C183D7F6-B498-43B3-948B-1728B52AA6E4}">
                <adec:decorative xmlns:adec="http://schemas.microsoft.com/office/drawing/2017/decorative" val="0"/>
              </a:ext>
            </a:extLst>
          </p:cNvPr>
          <p:cNvSpPr txBox="1"/>
          <p:nvPr/>
        </p:nvSpPr>
        <p:spPr>
          <a:xfrm>
            <a:off x="678895" y="3463236"/>
            <a:ext cx="1503197" cy="331086"/>
          </a:xfrm>
          <a:prstGeom prst="roundRect">
            <a:avLst>
              <a:gd name="adj" fmla="val 50000"/>
            </a:avLst>
          </a:prstGeom>
          <a:gradFill>
            <a:gsLst>
              <a:gs pos="27000">
                <a:srgbClr val="D59ED7"/>
              </a:gs>
              <a:gs pos="72000">
                <a:srgbClr val="8DC8E8"/>
              </a:gs>
            </a:gsLst>
            <a:path path="circle">
              <a:fillToRect l="100000" t="100000"/>
            </a:path>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lvl="0" algn="ctr" defTabSz="914367"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Privacy &amp; Security</a:t>
            </a:r>
          </a:p>
        </p:txBody>
      </p:sp>
      <p:sp>
        <p:nvSpPr>
          <p:cNvPr id="26" name="Rectangle: Rounded Corners 4" descr="Dark container front">
            <a:extLst>
              <a:ext uri="{FF2B5EF4-FFF2-40B4-BE49-F238E27FC236}">
                <a16:creationId xmlns:a16="http://schemas.microsoft.com/office/drawing/2014/main" id="{337C4AB3-BAF6-8354-09E1-071146FF2E85}"/>
              </a:ext>
              <a:ext uri="{C183D7F6-B498-43B3-948B-1728B52AA6E4}">
                <adec:decorative xmlns:adec="http://schemas.microsoft.com/office/drawing/2017/decorative" val="0"/>
              </a:ext>
            </a:extLst>
          </p:cNvPr>
          <p:cNvSpPr/>
          <p:nvPr/>
        </p:nvSpPr>
        <p:spPr bwMode="auto">
          <a:xfrm>
            <a:off x="318850" y="3633076"/>
            <a:ext cx="4234013" cy="1411711"/>
          </a:xfrm>
          <a:prstGeom prst="round2SameRect">
            <a:avLst>
              <a:gd name="adj1" fmla="val 0"/>
              <a:gd name="adj2" fmla="val 3933"/>
            </a:avLst>
          </a:prstGeom>
          <a:solidFill>
            <a:srgbClr val="141414"/>
          </a:solidFill>
          <a:ln w="57150" cap="flat" cmpd="sng" algn="ctr">
            <a:gradFill flip="none" rotWithShape="1">
              <a:gsLst>
                <a:gs pos="100000">
                  <a:srgbClr val="8DC8E8"/>
                </a:gs>
                <a:gs pos="0">
                  <a:srgbClr val="E8A2DF"/>
                </a:gs>
              </a:gsLst>
              <a:path path="circle">
                <a:fillToRect l="100000" t="100000"/>
              </a:path>
              <a:tileRect r="-100000" b="-100000"/>
            </a:grad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37160" tIns="274320" rIns="137160" bIns="109728" numCol="1" spcCol="0" rtlCol="0" fromWordArt="0" anchor="t" anchorCtr="0" forceAA="0" compatLnSpc="1">
            <a:prstTxWarp prst="textNoShape">
              <a:avLst/>
            </a:prstTxWarp>
            <a:noAutofit/>
          </a:bodyPr>
          <a:lstStyle/>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Impact Assessment</a:t>
            </a:r>
            <a:endParaRPr lang="en-US" sz="1050" b="1">
              <a:solidFill>
                <a:srgbClr val="E8A2DF"/>
              </a:solidFill>
              <a:latin typeface="Segoe UI"/>
              <a:cs typeface="Segoe UI Light" panose="020B0502040204020203" pitchFamily="34" charset="0"/>
            </a:endParaRPr>
          </a:p>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Oversight of significant adverse impacts</a:t>
            </a:r>
          </a:p>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Fit for purpose</a:t>
            </a:r>
          </a:p>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Data governance and management</a:t>
            </a:r>
          </a:p>
          <a:p>
            <a:pPr marL="259556" indent="-259556" defTabSz="699222" eaLnBrk="1" fontAlgn="auto" hangingPunct="1">
              <a:spcBef>
                <a:spcPts val="0"/>
              </a:spcBef>
              <a:spcAft>
                <a:spcPts val="300"/>
              </a:spcAft>
              <a:defRPr/>
            </a:pPr>
            <a:r>
              <a:rPr lang="en-US" sz="1050">
                <a:solidFill>
                  <a:srgbClr val="FFFFFF"/>
                </a:solidFill>
                <a:latin typeface="Segoe UI"/>
                <a:cs typeface="Segoe UI Light" panose="020B0502040204020203" pitchFamily="34" charset="0"/>
              </a:rPr>
              <a:t>Human oversight and control</a:t>
            </a:r>
          </a:p>
          <a:p>
            <a:pPr marL="259556" indent="-259556" defTabSz="699222" eaLnBrk="1" fontAlgn="auto" hangingPunct="1">
              <a:spcBef>
                <a:spcPts val="0"/>
              </a:spcBef>
              <a:spcAft>
                <a:spcPts val="300"/>
              </a:spcAft>
              <a:defRPr/>
            </a:pPr>
            <a:endParaRPr lang="en-US" sz="1050">
              <a:solidFill>
                <a:srgbClr val="FFFFFF"/>
              </a:solidFill>
              <a:latin typeface="Segoe UI"/>
              <a:cs typeface="Segoe UI Light" panose="020B0502040204020203" pitchFamily="34" charset="0"/>
            </a:endParaRPr>
          </a:p>
        </p:txBody>
      </p:sp>
      <p:sp>
        <p:nvSpPr>
          <p:cNvPr id="27" name="TextBox 26">
            <a:extLst>
              <a:ext uri="{FF2B5EF4-FFF2-40B4-BE49-F238E27FC236}">
                <a16:creationId xmlns:a16="http://schemas.microsoft.com/office/drawing/2014/main" id="{699A05C3-364E-92CF-B4E8-36D91D419696}"/>
              </a:ext>
              <a:ext uri="{C183D7F6-B498-43B3-948B-1728B52AA6E4}">
                <adec:decorative xmlns:adec="http://schemas.microsoft.com/office/drawing/2017/decorative" val="1"/>
              </a:ext>
            </a:extLst>
          </p:cNvPr>
          <p:cNvSpPr txBox="1"/>
          <p:nvPr/>
        </p:nvSpPr>
        <p:spPr>
          <a:xfrm>
            <a:off x="678895" y="3463236"/>
            <a:ext cx="1503197" cy="331086"/>
          </a:xfrm>
          <a:prstGeom prst="roundRect">
            <a:avLst>
              <a:gd name="adj" fmla="val 50000"/>
            </a:avLst>
          </a:prstGeom>
          <a:gradFill>
            <a:gsLst>
              <a:gs pos="27000">
                <a:srgbClr val="D59ED7"/>
              </a:gs>
              <a:gs pos="72000">
                <a:srgbClr val="8DC8E8"/>
              </a:gs>
            </a:gsLst>
            <a:path path="circle">
              <a:fillToRect l="100000" t="100000"/>
            </a:path>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lvl="0" algn="ctr" defTabSz="914367"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Accountability </a:t>
            </a:r>
          </a:p>
        </p:txBody>
      </p:sp>
      <p:sp>
        <p:nvSpPr>
          <p:cNvPr id="28" name="Rounded Rectangle 11">
            <a:extLst>
              <a:ext uri="{FF2B5EF4-FFF2-40B4-BE49-F238E27FC236}">
                <a16:creationId xmlns:a16="http://schemas.microsoft.com/office/drawing/2014/main" id="{A77C8CCE-181F-0F43-0795-89D14D9F9C38}"/>
              </a:ext>
              <a:ext uri="{C183D7F6-B498-43B3-948B-1728B52AA6E4}">
                <adec:decorative xmlns:adec="http://schemas.microsoft.com/office/drawing/2017/decorative" val="1"/>
              </a:ext>
            </a:extLst>
          </p:cNvPr>
          <p:cNvSpPr/>
          <p:nvPr/>
        </p:nvSpPr>
        <p:spPr bwMode="auto">
          <a:xfrm>
            <a:off x="4691721" y="3284470"/>
            <a:ext cx="4229830" cy="970817"/>
          </a:xfrm>
          <a:prstGeom prst="roundRect">
            <a:avLst>
              <a:gd name="adj" fmla="val 4647"/>
            </a:avLst>
          </a:prstGeom>
          <a:blipFill dpi="0" rotWithShape="1">
            <a:blip r:embed="rId3">
              <a:alphaModFix amt="20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rmAutofit/>
          </a:bodyPr>
          <a:lstStyle/>
          <a:p>
            <a:pPr defTabSz="699354" eaLnBrk="1" hangingPunct="1">
              <a:defRPr/>
            </a:pPr>
            <a:endParaRPr lang="en-US" sz="1500" err="1">
              <a:solidFill>
                <a:srgbClr val="FFFFFF"/>
              </a:solidFill>
              <a:latin typeface="Segoe UI"/>
              <a:ea typeface="Segoe UI" pitchFamily="34" charset="0"/>
              <a:cs typeface="Segoe UI" pitchFamily="34" charset="0"/>
            </a:endParaRPr>
          </a:p>
        </p:txBody>
      </p:sp>
      <p:sp>
        <p:nvSpPr>
          <p:cNvPr id="30" name="TextBox 29" hidden="1">
            <a:extLst>
              <a:ext uri="{FF2B5EF4-FFF2-40B4-BE49-F238E27FC236}">
                <a16:creationId xmlns:a16="http://schemas.microsoft.com/office/drawing/2014/main" id="{E5C993F4-3A6A-DCC3-DCD2-520723C5CFB5}"/>
              </a:ext>
              <a:ext uri="{C183D7F6-B498-43B3-948B-1728B52AA6E4}">
                <adec:decorative xmlns:adec="http://schemas.microsoft.com/office/drawing/2017/decorative" val="0"/>
              </a:ext>
            </a:extLst>
          </p:cNvPr>
          <p:cNvSpPr txBox="1"/>
          <p:nvPr/>
        </p:nvSpPr>
        <p:spPr>
          <a:xfrm>
            <a:off x="5049767" y="3457531"/>
            <a:ext cx="1303020" cy="331086"/>
          </a:xfrm>
          <a:prstGeom prst="roundRect">
            <a:avLst>
              <a:gd name="adj" fmla="val 50000"/>
            </a:avLst>
          </a:prstGeom>
          <a:gradFill>
            <a:gsLst>
              <a:gs pos="27000">
                <a:srgbClr val="D59ED7"/>
              </a:gs>
              <a:gs pos="72000">
                <a:srgbClr val="8DC8E8"/>
              </a:gs>
            </a:gsLst>
            <a:path path="circle">
              <a:fillToRect l="100000" t="100000"/>
            </a:path>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Inclusiveness</a:t>
            </a:r>
          </a:p>
        </p:txBody>
      </p:sp>
      <p:sp>
        <p:nvSpPr>
          <p:cNvPr id="29" name="Rectangle: Rounded Corners 4" descr="Dark container front">
            <a:extLst>
              <a:ext uri="{FF2B5EF4-FFF2-40B4-BE49-F238E27FC236}">
                <a16:creationId xmlns:a16="http://schemas.microsoft.com/office/drawing/2014/main" id="{1991770D-96F6-1030-D057-C4FE758F9DA0}"/>
              </a:ext>
              <a:ext uri="{C183D7F6-B498-43B3-948B-1728B52AA6E4}">
                <adec:decorative xmlns:adec="http://schemas.microsoft.com/office/drawing/2017/decorative" val="0"/>
              </a:ext>
            </a:extLst>
          </p:cNvPr>
          <p:cNvSpPr/>
          <p:nvPr/>
        </p:nvSpPr>
        <p:spPr bwMode="auto">
          <a:xfrm>
            <a:off x="4689722" y="3627371"/>
            <a:ext cx="4234013" cy="1417416"/>
          </a:xfrm>
          <a:prstGeom prst="round2SameRect">
            <a:avLst>
              <a:gd name="adj1" fmla="val 0"/>
              <a:gd name="adj2" fmla="val 3933"/>
            </a:avLst>
          </a:prstGeom>
          <a:solidFill>
            <a:srgbClr val="141414"/>
          </a:solidFill>
          <a:ln w="57150" cap="flat" cmpd="sng" algn="ctr">
            <a:gradFill flip="none" rotWithShape="1">
              <a:gsLst>
                <a:gs pos="0">
                  <a:srgbClr val="8DC8E8"/>
                </a:gs>
                <a:gs pos="83000">
                  <a:srgbClr val="D59ED7"/>
                </a:gs>
              </a:gsLst>
              <a:path path="circle">
                <a:fillToRect l="100000" t="100000"/>
              </a:path>
              <a:tileRect r="-100000" b="-100000"/>
            </a:grad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37160" tIns="274320" rIns="137160" bIns="109728" numCol="1" spcCol="0" rtlCol="0" fromWordArt="0" anchor="t" anchorCtr="0" forceAA="0" compatLnSpc="1">
            <a:prstTxWarp prst="textNoShape">
              <a:avLst/>
            </a:prstTxWarp>
            <a:noAutofit/>
          </a:bodyPr>
          <a:lstStyle/>
          <a:p>
            <a:pPr marL="259556" indent="-259556" defTabSz="699222" eaLnBrk="1" fontAlgn="auto" hangingPunct="1">
              <a:spcBef>
                <a:spcPts val="150"/>
              </a:spcBef>
              <a:spcAft>
                <a:spcPts val="300"/>
              </a:spcAft>
              <a:defRPr/>
            </a:pPr>
            <a:r>
              <a:rPr lang="en-US" sz="1050">
                <a:solidFill>
                  <a:srgbClr val="FFFFFF"/>
                </a:solidFill>
                <a:latin typeface="Segoe UI"/>
                <a:cs typeface="Segoe UI Light" panose="020B0502040204020203" pitchFamily="34" charset="0"/>
              </a:rPr>
              <a:t>System intelligibility for decision making</a:t>
            </a:r>
          </a:p>
          <a:p>
            <a:pPr marL="259556" indent="-259556" defTabSz="699222" eaLnBrk="1" fontAlgn="auto" hangingPunct="1">
              <a:spcBef>
                <a:spcPts val="150"/>
              </a:spcBef>
              <a:spcAft>
                <a:spcPts val="300"/>
              </a:spcAft>
              <a:defRPr/>
            </a:pPr>
            <a:r>
              <a:rPr lang="en-US" sz="1050">
                <a:solidFill>
                  <a:srgbClr val="FFFFFF"/>
                </a:solidFill>
                <a:latin typeface="Segoe UI"/>
                <a:cs typeface="Segoe UI Light" panose="020B0502040204020203" pitchFamily="34" charset="0"/>
              </a:rPr>
              <a:t>Communication to stakeholders </a:t>
            </a:r>
          </a:p>
          <a:p>
            <a:pPr marL="259556" indent="-259556" defTabSz="699222" eaLnBrk="1" fontAlgn="auto" hangingPunct="1">
              <a:spcBef>
                <a:spcPts val="150"/>
              </a:spcBef>
              <a:spcAft>
                <a:spcPts val="300"/>
              </a:spcAft>
              <a:defRPr/>
            </a:pPr>
            <a:r>
              <a:rPr lang="en-US" sz="1050">
                <a:solidFill>
                  <a:srgbClr val="FFFFFF"/>
                </a:solidFill>
                <a:latin typeface="Segoe UI"/>
                <a:cs typeface="Segoe UI Light" panose="020B0502040204020203" pitchFamily="34" charset="0"/>
              </a:rPr>
              <a:t>Disclosure of AI interaction</a:t>
            </a:r>
          </a:p>
          <a:p>
            <a:pPr marL="259556" indent="-259556" defTabSz="699222" eaLnBrk="1" fontAlgn="auto" hangingPunct="1">
              <a:spcBef>
                <a:spcPts val="0"/>
              </a:spcBef>
              <a:spcAft>
                <a:spcPts val="300"/>
              </a:spcAft>
              <a:defRPr/>
            </a:pPr>
            <a:endParaRPr lang="en-US" sz="1050">
              <a:solidFill>
                <a:srgbClr val="FFFFFF"/>
              </a:solidFill>
              <a:latin typeface="Segoe UI"/>
              <a:cs typeface="Segoe UI Light" panose="020B0502040204020203" pitchFamily="34" charset="0"/>
            </a:endParaRPr>
          </a:p>
        </p:txBody>
      </p:sp>
      <p:sp>
        <p:nvSpPr>
          <p:cNvPr id="24" name="TextBox 23">
            <a:extLst>
              <a:ext uri="{FF2B5EF4-FFF2-40B4-BE49-F238E27FC236}">
                <a16:creationId xmlns:a16="http://schemas.microsoft.com/office/drawing/2014/main" id="{679C7775-6AB2-F3E3-160D-813E8AC82910}"/>
              </a:ext>
              <a:ext uri="{C183D7F6-B498-43B3-948B-1728B52AA6E4}">
                <adec:decorative xmlns:adec="http://schemas.microsoft.com/office/drawing/2017/decorative" val="1"/>
              </a:ext>
            </a:extLst>
          </p:cNvPr>
          <p:cNvSpPr txBox="1"/>
          <p:nvPr/>
        </p:nvSpPr>
        <p:spPr>
          <a:xfrm>
            <a:off x="5049767" y="3457531"/>
            <a:ext cx="1303020" cy="331086"/>
          </a:xfrm>
          <a:prstGeom prst="roundRect">
            <a:avLst>
              <a:gd name="adj" fmla="val 50000"/>
            </a:avLst>
          </a:prstGeom>
          <a:gradFill>
            <a:gsLst>
              <a:gs pos="27000">
                <a:srgbClr val="D59ED7"/>
              </a:gs>
              <a:gs pos="72000">
                <a:srgbClr val="8DC8E8"/>
              </a:gs>
            </a:gsLst>
            <a:path path="circle">
              <a:fillToRect l="100000" t="100000"/>
            </a:path>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75" eaLnBrk="1" hangingPunct="1">
              <a:defRPr/>
            </a:pPr>
            <a:r>
              <a:rPr lang="en-US" sz="1200" spc="15">
                <a:latin typeface="Segoe UI Semibold"/>
              </a:rPr>
              <a:t>Transparency </a:t>
            </a:r>
          </a:p>
        </p:txBody>
      </p:sp>
    </p:spTree>
    <p:extLst>
      <p:ext uri="{BB962C8B-B14F-4D97-AF65-F5344CB8AC3E}">
        <p14:creationId xmlns:p14="http://schemas.microsoft.com/office/powerpoint/2010/main" val="1991797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1.25E-6 0 L -1.25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1.04167E-6 7.40741E-7 L -1.04167E-6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0"/>
                                  </p:stCondLst>
                                  <p:childTnLst>
                                    <p:animMotion origin="layout" path="M -1.25E-6 0 L -1.25E-6 0.03542 " pathEditMode="relative" rAng="0" ptsTypes="AA">
                                      <p:cBhvr>
                                        <p:cTn id="19" dur="700" spd="-100000" fill="hold"/>
                                        <p:tgtEl>
                                          <p:spTgt spid="4"/>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0"/>
                                  </p:stCondLst>
                                  <p:childTnLst>
                                    <p:animMotion origin="layout" path="M -1.04167E-6 -3.33333E-6 L -1.04167E-6 0.03542 " pathEditMode="relative" rAng="0" ptsTypes="AA">
                                      <p:cBhvr>
                                        <p:cTn id="24" dur="700" spd="-100000" fill="hold"/>
                                        <p:tgtEl>
                                          <p:spTgt spid="3"/>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0"/>
                                  </p:stCondLst>
                                  <p:childTnLst>
                                    <p:animMotion origin="layout" path="M -1.04167E-6 -3.33333E-6 L -1.04167E-6 0.03542 " pathEditMode="relative" rAng="0" ptsTypes="AA">
                                      <p:cBhvr>
                                        <p:cTn id="29" dur="700" spd="-100000" fill="hold"/>
                                        <p:tgtEl>
                                          <p:spTgt spid="5"/>
                                        </p:tgtEl>
                                        <p:attrNameLst>
                                          <p:attrName>ppt_x</p:attrName>
                                          <p:attrName>ppt_y</p:attrName>
                                        </p:attrNameLst>
                                      </p:cBhvr>
                                      <p:rCtr x="0" y="1759"/>
                                    </p:animMotion>
                                  </p:childTnLst>
                                </p:cTn>
                              </p:par>
                            </p:childTnLst>
                          </p:cTn>
                        </p:par>
                        <p:par>
                          <p:cTn id="30" fill="hold">
                            <p:stCondLst>
                              <p:cond delay="7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42" presetClass="path" presetSubtype="0" decel="100000" fill="hold" grpId="1" nodeType="withEffect">
                                  <p:stCondLst>
                                    <p:cond delay="0"/>
                                  </p:stCondLst>
                                  <p:childTnLst>
                                    <p:animMotion origin="layout" path="M 2.08333E-7 0 L 2.08333E-7 0.03542 " pathEditMode="relative" rAng="0" ptsTypes="AA">
                                      <p:cBhvr>
                                        <p:cTn id="35" dur="700" spd="-100000" fill="hold"/>
                                        <p:tgtEl>
                                          <p:spTgt spid="12"/>
                                        </p:tgtEl>
                                        <p:attrNameLst>
                                          <p:attrName>ppt_x</p:attrName>
                                          <p:attrName>ppt_y</p:attrName>
                                        </p:attrNameLst>
                                      </p:cBhvr>
                                      <p:rCtr x="0" y="1759"/>
                                    </p:animMotion>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42" presetClass="path" presetSubtype="0" decel="100000" fill="hold" grpId="1" nodeType="withEffect">
                                  <p:stCondLst>
                                    <p:cond delay="0"/>
                                  </p:stCondLst>
                                  <p:childTnLst>
                                    <p:animMotion origin="layout" path="M 4.16667E-7 7.40741E-7 L 4.16667E-7 0.03542 " pathEditMode="relative" rAng="0" ptsTypes="AA">
                                      <p:cBhvr>
                                        <p:cTn id="40" dur="700" spd="-100000" fill="hold"/>
                                        <p:tgtEl>
                                          <p:spTgt spid="14"/>
                                        </p:tgtEl>
                                        <p:attrNameLst>
                                          <p:attrName>ppt_x</p:attrName>
                                          <p:attrName>ppt_y</p:attrName>
                                        </p:attrNameLst>
                                      </p:cBhvr>
                                      <p:rCtr x="0" y="1759"/>
                                    </p:animMotion>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42" presetClass="path" presetSubtype="0" decel="100000" fill="hold" grpId="1" nodeType="withEffect">
                                  <p:stCondLst>
                                    <p:cond delay="0"/>
                                  </p:stCondLst>
                                  <p:childTnLst>
                                    <p:animMotion origin="layout" path="M 4.16667E-7 -3.33333E-6 L 4.16667E-7 0.03542 " pathEditMode="relative" rAng="0" ptsTypes="AA">
                                      <p:cBhvr>
                                        <p:cTn id="45" dur="700" spd="-100000" fill="hold"/>
                                        <p:tgtEl>
                                          <p:spTgt spid="13"/>
                                        </p:tgtEl>
                                        <p:attrNameLst>
                                          <p:attrName>ppt_x</p:attrName>
                                          <p:attrName>ppt_y</p:attrName>
                                        </p:attrNameLst>
                                      </p:cBhvr>
                                      <p:rCtr x="0" y="1759"/>
                                    </p:animMotion>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42" presetClass="path" presetSubtype="0" decel="100000" fill="hold" grpId="1" nodeType="withEffect">
                                  <p:stCondLst>
                                    <p:cond delay="0"/>
                                  </p:stCondLst>
                                  <p:childTnLst>
                                    <p:animMotion origin="layout" path="M 4.16667E-7 -3.33333E-6 L 4.16667E-7 0.03542 " pathEditMode="relative" rAng="0" ptsTypes="AA">
                                      <p:cBhvr>
                                        <p:cTn id="50" dur="700" spd="-100000" fill="hold"/>
                                        <p:tgtEl>
                                          <p:spTgt spid="11"/>
                                        </p:tgtEl>
                                        <p:attrNameLst>
                                          <p:attrName>ppt_x</p:attrName>
                                          <p:attrName>ppt_y</p:attrName>
                                        </p:attrNameLst>
                                      </p:cBhvr>
                                      <p:rCtr x="0" y="1759"/>
                                    </p:animMotion>
                                  </p:childTnLst>
                                </p:cTn>
                              </p:par>
                            </p:childTnLst>
                          </p:cTn>
                        </p:par>
                        <p:par>
                          <p:cTn id="51" fill="hold">
                            <p:stCondLst>
                              <p:cond delay="14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42" presetClass="path" presetSubtype="0" decel="100000" fill="hold" grpId="1" nodeType="withEffect">
                                  <p:stCondLst>
                                    <p:cond delay="0"/>
                                  </p:stCondLst>
                                  <p:childTnLst>
                                    <p:animMotion origin="layout" path="M -3.75E-6 0 L -3.75E-6 0.03542 " pathEditMode="relative" rAng="0" ptsTypes="AA">
                                      <p:cBhvr>
                                        <p:cTn id="56" dur="700" spd="-100000" fill="hold"/>
                                        <p:tgtEl>
                                          <p:spTgt spid="16"/>
                                        </p:tgtEl>
                                        <p:attrNameLst>
                                          <p:attrName>ppt_x</p:attrName>
                                          <p:attrName>ppt_y</p:attrName>
                                        </p:attrNameLst>
                                      </p:cBhvr>
                                      <p:rCtr x="0" y="1759"/>
                                    </p:animMotion>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42" presetClass="path" presetSubtype="0" decel="100000" fill="hold" grpId="1" nodeType="withEffect">
                                  <p:stCondLst>
                                    <p:cond delay="0"/>
                                  </p:stCondLst>
                                  <p:childTnLst>
                                    <p:animMotion origin="layout" path="M -3.54167E-6 7.40741E-7 L -3.54167E-6 0.03542 " pathEditMode="relative" rAng="0" ptsTypes="AA">
                                      <p:cBhvr>
                                        <p:cTn id="61" dur="700" spd="-100000" fill="hold"/>
                                        <p:tgtEl>
                                          <p:spTgt spid="18"/>
                                        </p:tgtEl>
                                        <p:attrNameLst>
                                          <p:attrName>ppt_x</p:attrName>
                                          <p:attrName>ppt_y</p:attrName>
                                        </p:attrNameLst>
                                      </p:cBhvr>
                                      <p:rCtr x="0" y="1759"/>
                                    </p:animMotion>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42" presetClass="path" presetSubtype="0" decel="100000" fill="hold" grpId="1" nodeType="withEffect">
                                  <p:stCondLst>
                                    <p:cond delay="0"/>
                                  </p:stCondLst>
                                  <p:childTnLst>
                                    <p:animMotion origin="layout" path="M -3.54167E-6 -3.33333E-6 L -3.54167E-6 0.03542 " pathEditMode="relative" rAng="0" ptsTypes="AA">
                                      <p:cBhvr>
                                        <p:cTn id="66" dur="700" spd="-100000" fill="hold"/>
                                        <p:tgtEl>
                                          <p:spTgt spid="17"/>
                                        </p:tgtEl>
                                        <p:attrNameLst>
                                          <p:attrName>ppt_x</p:attrName>
                                          <p:attrName>ppt_y</p:attrName>
                                        </p:attrNameLst>
                                      </p:cBhvr>
                                      <p:rCtr x="0" y="1759"/>
                                    </p:animMotion>
                                  </p:childTnLst>
                                </p:cTn>
                              </p:par>
                              <p:par>
                                <p:cTn id="67" presetID="10"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42" presetClass="path" presetSubtype="0" decel="100000" fill="hold" grpId="1" nodeType="withEffect">
                                  <p:stCondLst>
                                    <p:cond delay="0"/>
                                  </p:stCondLst>
                                  <p:childTnLst>
                                    <p:animMotion origin="layout" path="M -3.54167E-6 -3.33333E-6 L -3.54167E-6 0.03542 " pathEditMode="relative" rAng="0" ptsTypes="AA">
                                      <p:cBhvr>
                                        <p:cTn id="71" dur="700" spd="-100000" fill="hold"/>
                                        <p:tgtEl>
                                          <p:spTgt spid="15"/>
                                        </p:tgtEl>
                                        <p:attrNameLst>
                                          <p:attrName>ppt_x</p:attrName>
                                          <p:attrName>ppt_y</p:attrName>
                                        </p:attrNameLst>
                                      </p:cBhvr>
                                      <p:rCtr x="0" y="1759"/>
                                    </p:animMotion>
                                  </p:childTnLst>
                                </p:cTn>
                              </p:par>
                            </p:childTnLst>
                          </p:cTn>
                        </p:par>
                        <p:par>
                          <p:cTn id="72" fill="hold">
                            <p:stCondLst>
                              <p:cond delay="21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par>
                                <p:cTn id="76" presetID="42" presetClass="path" presetSubtype="0" decel="100000" fill="hold" grpId="1" nodeType="withEffect">
                                  <p:stCondLst>
                                    <p:cond delay="0"/>
                                  </p:stCondLst>
                                  <p:childTnLst>
                                    <p:animMotion origin="layout" path="M 2.5E-6 0 L 2.5E-6 0.03542 " pathEditMode="relative" rAng="0" ptsTypes="AA">
                                      <p:cBhvr>
                                        <p:cTn id="77" dur="700" spd="-100000" fill="hold"/>
                                        <p:tgtEl>
                                          <p:spTgt spid="20"/>
                                        </p:tgtEl>
                                        <p:attrNameLst>
                                          <p:attrName>ppt_x</p:attrName>
                                          <p:attrName>ppt_y</p:attrName>
                                        </p:attrNameLst>
                                      </p:cBhvr>
                                      <p:rCtr x="0" y="1759"/>
                                    </p:animMotion>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par>
                                <p:cTn id="81" presetID="42" presetClass="path" presetSubtype="0" decel="100000" fill="hold" grpId="1" nodeType="withEffect">
                                  <p:stCondLst>
                                    <p:cond delay="0"/>
                                  </p:stCondLst>
                                  <p:childTnLst>
                                    <p:animMotion origin="layout" path="M 2.70833E-6 7.40741E-7 L 2.70833E-6 0.03542 " pathEditMode="relative" rAng="0" ptsTypes="AA">
                                      <p:cBhvr>
                                        <p:cTn id="82" dur="700" spd="-100000" fill="hold"/>
                                        <p:tgtEl>
                                          <p:spTgt spid="22"/>
                                        </p:tgtEl>
                                        <p:attrNameLst>
                                          <p:attrName>ppt_x</p:attrName>
                                          <p:attrName>ppt_y</p:attrName>
                                        </p:attrNameLst>
                                      </p:cBhvr>
                                      <p:rCtr x="0" y="1759"/>
                                    </p:animMotion>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42" presetClass="path" presetSubtype="0" decel="100000" fill="hold" grpId="1" nodeType="withEffect">
                                  <p:stCondLst>
                                    <p:cond delay="0"/>
                                  </p:stCondLst>
                                  <p:childTnLst>
                                    <p:animMotion origin="layout" path="M 2.70833E-6 -3.33333E-6 L 2.70833E-6 0.03542 " pathEditMode="relative" rAng="0" ptsTypes="AA">
                                      <p:cBhvr>
                                        <p:cTn id="87" dur="700" spd="-100000" fill="hold"/>
                                        <p:tgtEl>
                                          <p:spTgt spid="21"/>
                                        </p:tgtEl>
                                        <p:attrNameLst>
                                          <p:attrName>ppt_x</p:attrName>
                                          <p:attrName>ppt_y</p:attrName>
                                        </p:attrNameLst>
                                      </p:cBhvr>
                                      <p:rCtr x="0" y="1759"/>
                                    </p:animMotion>
                                  </p:childTnLst>
                                </p:cTn>
                              </p:par>
                              <p:par>
                                <p:cTn id="88" presetID="10" presetClass="entr" presetSubtype="0"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500"/>
                                        <p:tgtEl>
                                          <p:spTgt spid="19"/>
                                        </p:tgtEl>
                                      </p:cBhvr>
                                    </p:animEffect>
                                  </p:childTnLst>
                                </p:cTn>
                              </p:par>
                              <p:par>
                                <p:cTn id="91" presetID="42" presetClass="path" presetSubtype="0" decel="100000" fill="hold" grpId="1" nodeType="withEffect">
                                  <p:stCondLst>
                                    <p:cond delay="0"/>
                                  </p:stCondLst>
                                  <p:childTnLst>
                                    <p:animMotion origin="layout" path="M 2.70833E-6 -3.33333E-6 L 2.70833E-6 0.03542 " pathEditMode="relative" rAng="0" ptsTypes="AA">
                                      <p:cBhvr>
                                        <p:cTn id="92" dur="700" spd="-100000" fill="hold"/>
                                        <p:tgtEl>
                                          <p:spTgt spid="19"/>
                                        </p:tgtEl>
                                        <p:attrNameLst>
                                          <p:attrName>ppt_x</p:attrName>
                                          <p:attrName>ppt_y</p:attrName>
                                        </p:attrNameLst>
                                      </p:cBhvr>
                                      <p:rCtr x="0" y="1759"/>
                                    </p:animMotion>
                                  </p:childTnLst>
                                </p:cTn>
                              </p:par>
                            </p:childTnLst>
                          </p:cTn>
                        </p:par>
                        <p:par>
                          <p:cTn id="93" fill="hold">
                            <p:stCondLst>
                              <p:cond delay="2800"/>
                            </p:stCondLst>
                            <p:childTnLst>
                              <p:par>
                                <p:cTn id="94" presetID="10" presetClass="entr" presetSubtype="0"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42" presetClass="path" presetSubtype="0" decel="100000" fill="hold" grpId="1" nodeType="withEffect">
                                  <p:stCondLst>
                                    <p:cond delay="0"/>
                                  </p:stCondLst>
                                  <p:childTnLst>
                                    <p:animMotion origin="layout" path="M 3.95833E-6 -3.33333E-6 L 3.95833E-6 0.03542 " pathEditMode="relative" rAng="0" ptsTypes="AA">
                                      <p:cBhvr>
                                        <p:cTn id="98" dur="700" spd="-100000" fill="hold"/>
                                        <p:tgtEl>
                                          <p:spTgt spid="25"/>
                                        </p:tgtEl>
                                        <p:attrNameLst>
                                          <p:attrName>ppt_x</p:attrName>
                                          <p:attrName>ppt_y</p:attrName>
                                        </p:attrNameLst>
                                      </p:cBhvr>
                                      <p:rCtr x="0" y="1759"/>
                                    </p:animMotion>
                                  </p:childTnLst>
                                </p:cTn>
                              </p:par>
                              <p:par>
                                <p:cTn id="99" presetID="10"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par>
                                <p:cTn id="102" presetID="42" presetClass="path" presetSubtype="0" decel="100000" fill="hold" grpId="1" nodeType="withEffect">
                                  <p:stCondLst>
                                    <p:cond delay="0"/>
                                  </p:stCondLst>
                                  <p:childTnLst>
                                    <p:animMotion origin="layout" path="M -2.08333E-7 4.44444E-6 L -2.08333E-7 0.03541 " pathEditMode="relative" rAng="0" ptsTypes="AA">
                                      <p:cBhvr>
                                        <p:cTn id="103" dur="700" spd="-100000" fill="hold"/>
                                        <p:tgtEl>
                                          <p:spTgt spid="27"/>
                                        </p:tgtEl>
                                        <p:attrNameLst>
                                          <p:attrName>ppt_x</p:attrName>
                                          <p:attrName>ppt_y</p:attrName>
                                        </p:attrNameLst>
                                      </p:cBhvr>
                                      <p:rCtr x="0" y="1759"/>
                                    </p:animMotion>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42" presetClass="path" presetSubtype="0" decel="100000" fill="hold" grpId="1" nodeType="withEffect">
                                  <p:stCondLst>
                                    <p:cond delay="0"/>
                                  </p:stCondLst>
                                  <p:childTnLst>
                                    <p:animMotion origin="layout" path="M 3.75E-6 -2.22222E-6 L 3.75E-6 0.03542 " pathEditMode="relative" rAng="0" ptsTypes="AA">
                                      <p:cBhvr>
                                        <p:cTn id="108" dur="700" spd="-100000" fill="hold"/>
                                        <p:tgtEl>
                                          <p:spTgt spid="26"/>
                                        </p:tgtEl>
                                        <p:attrNameLst>
                                          <p:attrName>ppt_x</p:attrName>
                                          <p:attrName>ppt_y</p:attrName>
                                        </p:attrNameLst>
                                      </p:cBhvr>
                                      <p:rCtr x="0" y="1759"/>
                                    </p:animMotion>
                                  </p:childTnLst>
                                </p:cTn>
                              </p:par>
                            </p:childTnLst>
                          </p:cTn>
                        </p:par>
                        <p:par>
                          <p:cTn id="109" fill="hold">
                            <p:stCondLst>
                              <p:cond delay="3500"/>
                            </p:stCondLst>
                            <p:childTnLst>
                              <p:par>
                                <p:cTn id="110" presetID="10" presetClass="entr" presetSubtype="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42" presetClass="path" presetSubtype="0" decel="100000" fill="hold" grpId="1" nodeType="withEffect">
                                  <p:stCondLst>
                                    <p:cond delay="0"/>
                                  </p:stCondLst>
                                  <p:childTnLst>
                                    <p:animMotion origin="layout" path="M -1.04167E-6 -3.7037E-7 L -1.04167E-6 0.03542 " pathEditMode="relative" rAng="0" ptsTypes="AA">
                                      <p:cBhvr>
                                        <p:cTn id="114" dur="700" spd="-100000" fill="hold"/>
                                        <p:tgtEl>
                                          <p:spTgt spid="28"/>
                                        </p:tgtEl>
                                        <p:attrNameLst>
                                          <p:attrName>ppt_x</p:attrName>
                                          <p:attrName>ppt_y</p:attrName>
                                        </p:attrNameLst>
                                      </p:cBhvr>
                                      <p:rCtr x="0" y="1759"/>
                                    </p:animMotion>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par>
                                <p:cTn id="118" presetID="42" presetClass="path" presetSubtype="0" decel="100000" fill="hold" grpId="1" nodeType="withEffect">
                                  <p:stCondLst>
                                    <p:cond delay="0"/>
                                  </p:stCondLst>
                                  <p:childTnLst>
                                    <p:animMotion origin="layout" path="M 2.5E-6 1.85185E-6 L 2.5E-6 0.03541 " pathEditMode="relative" rAng="0" ptsTypes="AA">
                                      <p:cBhvr>
                                        <p:cTn id="119" dur="700" spd="-100000" fill="hold"/>
                                        <p:tgtEl>
                                          <p:spTgt spid="30"/>
                                        </p:tgtEl>
                                        <p:attrNameLst>
                                          <p:attrName>ppt_x</p:attrName>
                                          <p:attrName>ppt_y</p:attrName>
                                        </p:attrNameLst>
                                      </p:cBhvr>
                                      <p:rCtr x="0" y="1759"/>
                                    </p:animMotion>
                                  </p:childTnLst>
                                </p:cTn>
                              </p:par>
                              <p:par>
                                <p:cTn id="120" presetID="10" presetClass="entr" presetSubtype="0" fill="hold" grpId="0" nodeType="with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fade">
                                      <p:cBhvr>
                                        <p:cTn id="122" dur="500"/>
                                        <p:tgtEl>
                                          <p:spTgt spid="29"/>
                                        </p:tgtEl>
                                      </p:cBhvr>
                                    </p:animEffect>
                                  </p:childTnLst>
                                </p:cTn>
                              </p:par>
                              <p:par>
                                <p:cTn id="123" presetID="42" presetClass="path" presetSubtype="0" decel="100000" fill="hold" grpId="1" nodeType="withEffect">
                                  <p:stCondLst>
                                    <p:cond delay="0"/>
                                  </p:stCondLst>
                                  <p:childTnLst>
                                    <p:animMotion origin="layout" path="M -1.04167E-6 7.40741E-7 L -1.04167E-6 0.03542 " pathEditMode="relative" rAng="0" ptsTypes="AA">
                                      <p:cBhvr>
                                        <p:cTn id="124" dur="700" spd="-100000" fill="hold"/>
                                        <p:tgtEl>
                                          <p:spTgt spid="29"/>
                                        </p:tgtEl>
                                        <p:attrNameLst>
                                          <p:attrName>ppt_x</p:attrName>
                                          <p:attrName>ppt_y</p:attrName>
                                        </p:attrNameLst>
                                      </p:cBhvr>
                                      <p:rCtr x="0" y="1759"/>
                                    </p:animMotion>
                                  </p:childTnLst>
                                </p:cTn>
                              </p:par>
                              <p:par>
                                <p:cTn id="125" presetID="10" presetClass="entr" presetSubtype="0" fill="hold" grpId="0" nodeType="withEffect">
                                  <p:stCondLst>
                                    <p:cond delay="0"/>
                                  </p:stCondLst>
                                  <p:childTnLst>
                                    <p:set>
                                      <p:cBhvr>
                                        <p:cTn id="126" dur="1" fill="hold">
                                          <p:stCondLst>
                                            <p:cond delay="0"/>
                                          </p:stCondLst>
                                        </p:cTn>
                                        <p:tgtEl>
                                          <p:spTgt spid="7"/>
                                        </p:tgtEl>
                                        <p:attrNameLst>
                                          <p:attrName>style.visibility</p:attrName>
                                        </p:attrNameLst>
                                      </p:cBhvr>
                                      <p:to>
                                        <p:strVal val="visible"/>
                                      </p:to>
                                    </p:set>
                                    <p:animEffect transition="in" filter="fade">
                                      <p:cBhvr>
                                        <p:cTn id="127" dur="500"/>
                                        <p:tgtEl>
                                          <p:spTgt spid="7"/>
                                        </p:tgtEl>
                                      </p:cBhvr>
                                    </p:animEffect>
                                  </p:childTnLst>
                                </p:cTn>
                              </p:par>
                              <p:par>
                                <p:cTn id="128" presetID="42" presetClass="path" presetSubtype="0" decel="100000" fill="hold" grpId="1" nodeType="withEffect">
                                  <p:stCondLst>
                                    <p:cond delay="0"/>
                                  </p:stCondLst>
                                  <p:childTnLst>
                                    <p:animMotion origin="layout" path="M -1.04167E-6 7.40741E-7 L -1.04167E-6 0.03542 " pathEditMode="relative" rAng="0" ptsTypes="AA">
                                      <p:cBhvr>
                                        <p:cTn id="129" dur="700" spd="-100000" fill="hold"/>
                                        <p:tgtEl>
                                          <p:spTgt spid="7"/>
                                        </p:tgtEl>
                                        <p:attrNameLst>
                                          <p:attrName>ppt_x</p:attrName>
                                          <p:attrName>ppt_y</p:attrName>
                                        </p:attrNameLst>
                                      </p:cBhvr>
                                      <p:rCtr x="0" y="1759"/>
                                    </p:animMotion>
                                  </p:childTnLst>
                                </p:cTn>
                              </p:par>
                              <p:par>
                                <p:cTn id="130" presetID="10" presetClass="entr" presetSubtype="0" fill="hold" grpId="0" nodeType="withEffect">
                                  <p:stCondLst>
                                    <p:cond delay="0"/>
                                  </p:stCondLst>
                                  <p:childTnLst>
                                    <p:set>
                                      <p:cBhvr>
                                        <p:cTn id="131" dur="1" fill="hold">
                                          <p:stCondLst>
                                            <p:cond delay="0"/>
                                          </p:stCondLst>
                                        </p:cTn>
                                        <p:tgtEl>
                                          <p:spTgt spid="8"/>
                                        </p:tgtEl>
                                        <p:attrNameLst>
                                          <p:attrName>style.visibility</p:attrName>
                                        </p:attrNameLst>
                                      </p:cBhvr>
                                      <p:to>
                                        <p:strVal val="visible"/>
                                      </p:to>
                                    </p:set>
                                    <p:animEffect transition="in" filter="fade">
                                      <p:cBhvr>
                                        <p:cTn id="132" dur="500"/>
                                        <p:tgtEl>
                                          <p:spTgt spid="8"/>
                                        </p:tgtEl>
                                      </p:cBhvr>
                                    </p:animEffect>
                                  </p:childTnLst>
                                </p:cTn>
                              </p:par>
                              <p:par>
                                <p:cTn id="133" presetID="42" presetClass="path" presetSubtype="0" decel="100000" fill="hold" grpId="1" nodeType="withEffect">
                                  <p:stCondLst>
                                    <p:cond delay="0"/>
                                  </p:stCondLst>
                                  <p:childTnLst>
                                    <p:animMotion origin="layout" path="M 4.16667E-7 7.40741E-7 L 4.16667E-7 0.03542 " pathEditMode="relative" rAng="0" ptsTypes="AA">
                                      <p:cBhvr>
                                        <p:cTn id="134" dur="700" spd="-100000" fill="hold"/>
                                        <p:tgtEl>
                                          <p:spTgt spid="8"/>
                                        </p:tgtEl>
                                        <p:attrNameLst>
                                          <p:attrName>ppt_x</p:attrName>
                                          <p:attrName>ppt_y</p:attrName>
                                        </p:attrNameLst>
                                      </p:cBhvr>
                                      <p:rCtr x="0" y="1759"/>
                                    </p:animMotion>
                                  </p:childTnLst>
                                </p:cTn>
                              </p:par>
                              <p:par>
                                <p:cTn id="135" presetID="10" presetClass="entr" presetSubtype="0" fill="hold" grpId="0" nodeType="withEffect">
                                  <p:stCondLst>
                                    <p:cond delay="0"/>
                                  </p:stCondLst>
                                  <p:childTnLst>
                                    <p:set>
                                      <p:cBhvr>
                                        <p:cTn id="136" dur="1" fill="hold">
                                          <p:stCondLst>
                                            <p:cond delay="0"/>
                                          </p:stCondLst>
                                        </p:cTn>
                                        <p:tgtEl>
                                          <p:spTgt spid="9"/>
                                        </p:tgtEl>
                                        <p:attrNameLst>
                                          <p:attrName>style.visibility</p:attrName>
                                        </p:attrNameLst>
                                      </p:cBhvr>
                                      <p:to>
                                        <p:strVal val="visible"/>
                                      </p:to>
                                    </p:set>
                                    <p:animEffect transition="in" filter="fade">
                                      <p:cBhvr>
                                        <p:cTn id="137" dur="500"/>
                                        <p:tgtEl>
                                          <p:spTgt spid="9"/>
                                        </p:tgtEl>
                                      </p:cBhvr>
                                    </p:animEffect>
                                  </p:childTnLst>
                                </p:cTn>
                              </p:par>
                              <p:par>
                                <p:cTn id="138" presetID="42" presetClass="path" presetSubtype="0" decel="100000" fill="hold" grpId="1" nodeType="withEffect">
                                  <p:stCondLst>
                                    <p:cond delay="0"/>
                                  </p:stCondLst>
                                  <p:childTnLst>
                                    <p:animMotion origin="layout" path="M -3.54167E-6 7.40741E-7 L -3.54167E-6 0.03542 " pathEditMode="relative" rAng="0" ptsTypes="AA">
                                      <p:cBhvr>
                                        <p:cTn id="139" dur="700" spd="-100000" fill="hold"/>
                                        <p:tgtEl>
                                          <p:spTgt spid="9"/>
                                        </p:tgtEl>
                                        <p:attrNameLst>
                                          <p:attrName>ppt_x</p:attrName>
                                          <p:attrName>ppt_y</p:attrName>
                                        </p:attrNameLst>
                                      </p:cBhvr>
                                      <p:rCtr x="0" y="1759"/>
                                    </p:animMotion>
                                  </p:childTnLst>
                                </p:cTn>
                              </p:par>
                              <p:par>
                                <p:cTn id="140" presetID="10" presetClass="entr" presetSubtype="0" fill="hold" grpId="0" nodeType="withEffect">
                                  <p:stCondLst>
                                    <p:cond delay="0"/>
                                  </p:stCondLst>
                                  <p:childTnLst>
                                    <p:set>
                                      <p:cBhvr>
                                        <p:cTn id="141" dur="1" fill="hold">
                                          <p:stCondLst>
                                            <p:cond delay="0"/>
                                          </p:stCondLst>
                                        </p:cTn>
                                        <p:tgtEl>
                                          <p:spTgt spid="10"/>
                                        </p:tgtEl>
                                        <p:attrNameLst>
                                          <p:attrName>style.visibility</p:attrName>
                                        </p:attrNameLst>
                                      </p:cBhvr>
                                      <p:to>
                                        <p:strVal val="visible"/>
                                      </p:to>
                                    </p:set>
                                    <p:animEffect transition="in" filter="fade">
                                      <p:cBhvr>
                                        <p:cTn id="142" dur="500"/>
                                        <p:tgtEl>
                                          <p:spTgt spid="10"/>
                                        </p:tgtEl>
                                      </p:cBhvr>
                                    </p:animEffect>
                                  </p:childTnLst>
                                </p:cTn>
                              </p:par>
                              <p:par>
                                <p:cTn id="143" presetID="42" presetClass="path" presetSubtype="0" decel="100000" fill="hold" grpId="1" nodeType="withEffect">
                                  <p:stCondLst>
                                    <p:cond delay="0"/>
                                  </p:stCondLst>
                                  <p:childTnLst>
                                    <p:animMotion origin="layout" path="M 2.70833E-6 7.40741E-7 L 2.70833E-6 0.03542 " pathEditMode="relative" rAng="0" ptsTypes="AA">
                                      <p:cBhvr>
                                        <p:cTn id="144" dur="700" spd="-100000" fill="hold"/>
                                        <p:tgtEl>
                                          <p:spTgt spid="10"/>
                                        </p:tgtEl>
                                        <p:attrNameLst>
                                          <p:attrName>ppt_x</p:attrName>
                                          <p:attrName>ppt_y</p:attrName>
                                        </p:attrNameLst>
                                      </p:cBhvr>
                                      <p:rCtr x="0" y="1759"/>
                                    </p:animMotion>
                                  </p:childTnLst>
                                </p:cTn>
                              </p:par>
                              <p:par>
                                <p:cTn id="145" presetID="10"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500"/>
                                        <p:tgtEl>
                                          <p:spTgt spid="23"/>
                                        </p:tgtEl>
                                      </p:cBhvr>
                                    </p:animEffect>
                                  </p:childTnLst>
                                </p:cTn>
                              </p:par>
                              <p:par>
                                <p:cTn id="148" presetID="42" presetClass="path" presetSubtype="0" decel="100000" fill="hold" grpId="1" nodeType="withEffect">
                                  <p:stCondLst>
                                    <p:cond delay="0"/>
                                  </p:stCondLst>
                                  <p:childTnLst>
                                    <p:animMotion origin="layout" path="M -2.08333E-7 4.44444E-6 L -2.08333E-7 0.03541 " pathEditMode="relative" rAng="0" ptsTypes="AA">
                                      <p:cBhvr>
                                        <p:cTn id="149" dur="700" spd="-100000" fill="hold"/>
                                        <p:tgtEl>
                                          <p:spTgt spid="23"/>
                                        </p:tgtEl>
                                        <p:attrNameLst>
                                          <p:attrName>ppt_x</p:attrName>
                                          <p:attrName>ppt_y</p:attrName>
                                        </p:attrNameLst>
                                      </p:cBhvr>
                                      <p:rCtr x="0" y="1759"/>
                                    </p:animMotion>
                                  </p:childTnLst>
                                </p:cTn>
                              </p:par>
                              <p:par>
                                <p:cTn id="150" presetID="10" presetClass="entr" presetSubtype="0" fill="hold" grpId="0" nodeType="withEffect">
                                  <p:stCondLst>
                                    <p:cond delay="0"/>
                                  </p:stCondLst>
                                  <p:childTnLst>
                                    <p:set>
                                      <p:cBhvr>
                                        <p:cTn id="151" dur="1" fill="hold">
                                          <p:stCondLst>
                                            <p:cond delay="0"/>
                                          </p:stCondLst>
                                        </p:cTn>
                                        <p:tgtEl>
                                          <p:spTgt spid="24"/>
                                        </p:tgtEl>
                                        <p:attrNameLst>
                                          <p:attrName>style.visibility</p:attrName>
                                        </p:attrNameLst>
                                      </p:cBhvr>
                                      <p:to>
                                        <p:strVal val="visible"/>
                                      </p:to>
                                    </p:set>
                                    <p:animEffect transition="in" filter="fade">
                                      <p:cBhvr>
                                        <p:cTn id="152" dur="500"/>
                                        <p:tgtEl>
                                          <p:spTgt spid="24"/>
                                        </p:tgtEl>
                                      </p:cBhvr>
                                    </p:animEffect>
                                  </p:childTnLst>
                                </p:cTn>
                              </p:par>
                              <p:par>
                                <p:cTn id="153" presetID="42" presetClass="path" presetSubtype="0" decel="100000" fill="hold" grpId="1" nodeType="withEffect">
                                  <p:stCondLst>
                                    <p:cond delay="0"/>
                                  </p:stCondLst>
                                  <p:childTnLst>
                                    <p:animMotion origin="layout" path="M 2.5E-6 1.85185E-6 L 2.5E-6 0.03541 " pathEditMode="relative" rAng="0" ptsTypes="AA">
                                      <p:cBhvr>
                                        <p:cTn id="154" dur="700" spd="-100000" fill="hold"/>
                                        <p:tgtEl>
                                          <p:spTgt spid="2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19" grpId="0" animBg="1"/>
      <p:bldP spid="19" grpId="1" animBg="1"/>
      <p:bldP spid="15" grpId="0" animBg="1"/>
      <p:bldP spid="15" grpId="1" animBg="1"/>
      <p:bldP spid="11" grpId="0" animBg="1"/>
      <p:bldP spid="11" grpId="1" animBg="1"/>
      <p:bldP spid="4" grpId="0" animBg="1"/>
      <p:bldP spid="4" grpId="1" animBg="1"/>
      <p:bldP spid="7" grpId="0" animBg="1"/>
      <p:bldP spid="7" grpId="1" animBg="1"/>
      <p:bldP spid="5" grpId="0" animBg="1"/>
      <p:bldP spid="5" grpId="1" animBg="1"/>
      <p:bldP spid="6" grpId="0" animBg="1"/>
      <p:bldP spid="6" grpId="1" animBg="1"/>
      <p:bldP spid="12" grpId="0" animBg="1"/>
      <p:bldP spid="12" grpId="1" animBg="1"/>
      <p:bldP spid="8" grpId="0" animBg="1"/>
      <p:bldP spid="8" grpId="1" animBg="1"/>
      <p:bldP spid="13" grpId="0" animBg="1"/>
      <p:bldP spid="13" grpId="1" animBg="1"/>
      <p:bldP spid="14" grpId="0" animBg="1"/>
      <p:bldP spid="14" grpId="1" animBg="1"/>
      <p:bldP spid="16" grpId="0" animBg="1"/>
      <p:bldP spid="16" grpId="1" animBg="1"/>
      <p:bldP spid="9" grpId="0" animBg="1"/>
      <p:bldP spid="9" grpId="1" animBg="1"/>
      <p:bldP spid="17" grpId="0" animBg="1"/>
      <p:bldP spid="17" grpId="1" animBg="1"/>
      <p:bldP spid="18" grpId="0" animBg="1"/>
      <p:bldP spid="18" grpId="1" animBg="1"/>
      <p:bldP spid="20" grpId="0" animBg="1"/>
      <p:bldP spid="20" grpId="1" animBg="1"/>
      <p:bldP spid="10" grpId="0" animBg="1"/>
      <p:bldP spid="10" grpId="1" animBg="1"/>
      <p:bldP spid="21" grpId="0" animBg="1"/>
      <p:bldP spid="21" grpId="1" animBg="1"/>
      <p:bldP spid="22" grpId="0" animBg="1"/>
      <p:bldP spid="22" grpId="1" animBg="1"/>
      <p:bldP spid="25" grpId="0" animBg="1"/>
      <p:bldP spid="25" grpId="1" animBg="1"/>
      <p:bldP spid="23" grpId="0" animBg="1"/>
      <p:bldP spid="23" grpId="1" animBg="1"/>
      <p:bldP spid="26" grpId="0" animBg="1"/>
      <p:bldP spid="26" grpId="1" animBg="1"/>
      <p:bldP spid="27" grpId="0" animBg="1"/>
      <p:bldP spid="27" grpId="1" animBg="1"/>
      <p:bldP spid="28" grpId="0" animBg="1"/>
      <p:bldP spid="28" grpId="1" animBg="1"/>
      <p:bldP spid="30" grpId="0" animBg="1"/>
      <p:bldP spid="30" grpId="1" animBg="1"/>
      <p:bldP spid="29" grpId="0" animBg="1"/>
      <p:bldP spid="29"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A1B4-D6F5-406E-A356-A8EFDC8D8023}"/>
              </a:ext>
            </a:extLst>
          </p:cNvPr>
          <p:cNvSpPr>
            <a:spLocks noGrp="1"/>
          </p:cNvSpPr>
          <p:nvPr>
            <p:ph type="title"/>
          </p:nvPr>
        </p:nvSpPr>
        <p:spPr/>
        <p:txBody>
          <a:bodyPr/>
          <a:lstStyle/>
          <a:p>
            <a:r>
              <a:rPr lang="en-GB" dirty="0"/>
              <a:t>Today's speakers </a:t>
            </a:r>
          </a:p>
        </p:txBody>
      </p:sp>
      <p:sp>
        <p:nvSpPr>
          <p:cNvPr id="3" name="Content Placeholder 2">
            <a:extLst>
              <a:ext uri="{FF2B5EF4-FFF2-40B4-BE49-F238E27FC236}">
                <a16:creationId xmlns:a16="http://schemas.microsoft.com/office/drawing/2014/main" id="{39CA4CCE-E361-4B93-8943-B72A8C92F94A}"/>
              </a:ext>
            </a:extLst>
          </p:cNvPr>
          <p:cNvSpPr>
            <a:spLocks noGrp="1"/>
          </p:cNvSpPr>
          <p:nvPr>
            <p:ph idx="1"/>
          </p:nvPr>
        </p:nvSpPr>
        <p:spPr>
          <a:xfrm>
            <a:off x="285750" y="1204673"/>
            <a:ext cx="4474028" cy="2969420"/>
          </a:xfrm>
        </p:spPr>
        <p:txBody>
          <a:bodyPr/>
          <a:lstStyle/>
          <a:p>
            <a:pPr>
              <a:buNone/>
            </a:pPr>
            <a:endParaRPr lang="en-US" dirty="0"/>
          </a:p>
          <a:p>
            <a:r>
              <a:rPr lang="en-GB" altLang="en-US" sz="1800" dirty="0"/>
              <a:t>Robin Christopherson MBE, </a:t>
            </a:r>
            <a:br>
              <a:rPr lang="en-GB" altLang="en-US" sz="1800" dirty="0"/>
            </a:br>
            <a:r>
              <a:rPr lang="en-GB" altLang="en-US" sz="1800" dirty="0"/>
              <a:t>Head of Digital Inclusion at AbilityNet</a:t>
            </a:r>
          </a:p>
          <a:p>
            <a:r>
              <a:rPr lang="en-GB" altLang="en-US" sz="1800" dirty="0"/>
              <a:t>Michael Vermeersch,</a:t>
            </a:r>
            <a:br>
              <a:rPr lang="en-GB" altLang="en-US" sz="1800" dirty="0"/>
            </a:br>
            <a:r>
              <a:rPr lang="en-GB" altLang="en-US" sz="1800" dirty="0"/>
              <a:t>Accessibility Go to Market Manager at Microsoft</a:t>
            </a:r>
          </a:p>
          <a:p>
            <a:r>
              <a:rPr lang="en-GB" altLang="en-US" sz="1800" dirty="0"/>
              <a:t>Tamsin Keyes, Publications and Research Manager at Headway the Brain Injury Association</a:t>
            </a:r>
          </a:p>
          <a:p>
            <a:pPr marL="0" indent="0">
              <a:buNone/>
            </a:pPr>
            <a:endParaRPr lang="en-GB" altLang="en-US"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5206AC0-1417-4AFF-8EAA-456C8873A4C5}"/>
              </a:ext>
            </a:extLst>
          </p:cNvPr>
          <p:cNvSpPr>
            <a:spLocks noGrp="1"/>
          </p:cNvSpPr>
          <p:nvPr>
            <p:ph type="sldNum" sz="quarter" idx="4294967295"/>
          </p:nvPr>
        </p:nvSpPr>
        <p:spPr>
          <a:xfrm>
            <a:off x="7807260" y="6364397"/>
            <a:ext cx="3786429" cy="430669"/>
          </a:xfrm>
          <a:prstGeom prst="rect">
            <a:avLst/>
          </a:prstGeom>
        </p:spPr>
        <p:txBody>
          <a:bodyPr/>
          <a:lstStyle>
            <a:defPPr>
              <a:defRPr lang="en-US"/>
            </a:defPPr>
            <a:lvl1pPr marL="0" algn="r" defTabSz="914400" rtl="0" eaLnBrk="1" latinLnBrk="0" hangingPunct="1">
              <a:defRPr sz="14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ED99A-C4E4-6D4E-9C77-AFD6EE0E84DD}" type="slidenum">
              <a:rPr lang="en-US" smtClean="0">
                <a:solidFill>
                  <a:srgbClr val="0E3C20"/>
                </a:solidFill>
              </a:rPr>
              <a:pPr/>
              <a:t>4</a:t>
            </a:fld>
            <a:endParaRPr lang="en-US">
              <a:solidFill>
                <a:srgbClr val="0E3C20"/>
              </a:solidFill>
            </a:endParaRPr>
          </a:p>
        </p:txBody>
      </p:sp>
      <p:pic>
        <p:nvPicPr>
          <p:cNvPr id="6" name="Picture 5" descr="3 people's faces in profile - speakers on webinar">
            <a:extLst>
              <a:ext uri="{FF2B5EF4-FFF2-40B4-BE49-F238E27FC236}">
                <a16:creationId xmlns:a16="http://schemas.microsoft.com/office/drawing/2014/main" id="{94CAA9AC-86F4-CBD1-F44B-323F55BA4409}"/>
              </a:ext>
            </a:extLst>
          </p:cNvPr>
          <p:cNvPicPr>
            <a:picLocks noChangeAspect="1"/>
          </p:cNvPicPr>
          <p:nvPr/>
        </p:nvPicPr>
        <p:blipFill rotWithShape="1">
          <a:blip r:embed="rId4"/>
          <a:srcRect l="53929"/>
          <a:stretch/>
        </p:blipFill>
        <p:spPr>
          <a:xfrm>
            <a:off x="5235483" y="148852"/>
            <a:ext cx="3622767" cy="4423147"/>
          </a:xfrm>
          <a:prstGeom prst="rect">
            <a:avLst/>
          </a:prstGeom>
        </p:spPr>
      </p:pic>
    </p:spTree>
    <p:custDataLst>
      <p:tags r:id="rId1"/>
    </p:custDataLst>
    <p:extLst>
      <p:ext uri="{BB962C8B-B14F-4D97-AF65-F5344CB8AC3E}">
        <p14:creationId xmlns:p14="http://schemas.microsoft.com/office/powerpoint/2010/main" val="1060914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A1B4-D6F5-406E-A356-A8EFDC8D8023}"/>
              </a:ext>
            </a:extLst>
          </p:cNvPr>
          <p:cNvSpPr>
            <a:spLocks noGrp="1"/>
          </p:cNvSpPr>
          <p:nvPr>
            <p:ph type="title"/>
          </p:nvPr>
        </p:nvSpPr>
        <p:spPr/>
        <p:txBody>
          <a:bodyPr/>
          <a:lstStyle/>
          <a:p>
            <a:r>
              <a:rPr lang="en-GB" dirty="0"/>
              <a:t>Poll 2: </a:t>
            </a:r>
          </a:p>
        </p:txBody>
      </p:sp>
      <p:sp>
        <p:nvSpPr>
          <p:cNvPr id="3" name="Content Placeholder 2">
            <a:extLst>
              <a:ext uri="{FF2B5EF4-FFF2-40B4-BE49-F238E27FC236}">
                <a16:creationId xmlns:a16="http://schemas.microsoft.com/office/drawing/2014/main" id="{39CA4CCE-E361-4B93-8943-B72A8C92F94A}"/>
              </a:ext>
            </a:extLst>
          </p:cNvPr>
          <p:cNvSpPr>
            <a:spLocks noGrp="1"/>
          </p:cNvSpPr>
          <p:nvPr>
            <p:ph idx="1"/>
          </p:nvPr>
        </p:nvSpPr>
        <p:spPr>
          <a:xfrm>
            <a:off x="457200" y="1602580"/>
            <a:ext cx="8192032" cy="2969420"/>
          </a:xfrm>
        </p:spPr>
        <p:txBody>
          <a:bodyPr/>
          <a:lstStyle/>
          <a:p>
            <a:pPr marL="0" indent="0">
              <a:buNone/>
            </a:pPr>
            <a:r>
              <a:rPr lang="en-GB" sz="2800" dirty="0"/>
              <a:t>Now how confident do you feel giving AI technology a try – any change?</a:t>
            </a:r>
          </a:p>
          <a:p>
            <a:r>
              <a:rPr lang="en-US" dirty="0"/>
              <a:t>Very confident</a:t>
            </a:r>
          </a:p>
          <a:p>
            <a:r>
              <a:rPr lang="en-US" dirty="0"/>
              <a:t>Confident</a:t>
            </a:r>
          </a:p>
          <a:p>
            <a:r>
              <a:rPr lang="en-US" dirty="0"/>
              <a:t>OK with some devices/sites</a:t>
            </a:r>
          </a:p>
          <a:p>
            <a:r>
              <a:rPr lang="en-US" dirty="0"/>
              <a:t>Not confident</a:t>
            </a:r>
          </a:p>
          <a:p>
            <a:r>
              <a:rPr lang="en-US" dirty="0"/>
              <a:t>Not at all confident</a:t>
            </a:r>
          </a:p>
          <a:p>
            <a:r>
              <a:rPr lang="en-US" dirty="0"/>
              <a:t>NA</a:t>
            </a:r>
            <a:br>
              <a:rPr lang="en-US" dirty="0"/>
            </a:br>
            <a:endParaRPr lang="en-US" dirty="0"/>
          </a:p>
          <a:p>
            <a:pPr>
              <a:buNone/>
            </a:pPr>
            <a:endParaRPr lang="en-US" dirty="0"/>
          </a:p>
        </p:txBody>
      </p:sp>
      <p:sp>
        <p:nvSpPr>
          <p:cNvPr id="4" name="Slide Number Placeholder 3">
            <a:extLst>
              <a:ext uri="{FF2B5EF4-FFF2-40B4-BE49-F238E27FC236}">
                <a16:creationId xmlns:a16="http://schemas.microsoft.com/office/drawing/2014/main" id="{05206AC0-1417-4AFF-8EAA-456C8873A4C5}"/>
              </a:ext>
            </a:extLst>
          </p:cNvPr>
          <p:cNvSpPr>
            <a:spLocks noGrp="1"/>
          </p:cNvSpPr>
          <p:nvPr>
            <p:ph type="sldNum" sz="quarter" idx="4294967295"/>
          </p:nvPr>
        </p:nvSpPr>
        <p:spPr>
          <a:xfrm>
            <a:off x="7807260" y="6364397"/>
            <a:ext cx="3786429" cy="430669"/>
          </a:xfrm>
          <a:prstGeom prst="rect">
            <a:avLst/>
          </a:prstGeom>
        </p:spPr>
        <p:txBody>
          <a:bodyPr/>
          <a:lstStyle>
            <a:defPPr>
              <a:defRPr lang="en-US"/>
            </a:defPPr>
            <a:lvl1pPr marL="0" algn="r" defTabSz="914400" rtl="0" eaLnBrk="1" latinLnBrk="0" hangingPunct="1">
              <a:defRPr sz="14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ED99A-C4E4-6D4E-9C77-AFD6EE0E84DD}" type="slidenum">
              <a:rPr lang="en-US" smtClean="0">
                <a:solidFill>
                  <a:srgbClr val="0E3C20"/>
                </a:solidFill>
              </a:rPr>
              <a:pPr/>
              <a:t>40</a:t>
            </a:fld>
            <a:endParaRPr lang="en-US">
              <a:solidFill>
                <a:srgbClr val="0E3C20"/>
              </a:solidFill>
            </a:endParaRPr>
          </a:p>
        </p:txBody>
      </p:sp>
    </p:spTree>
    <p:extLst>
      <p:ext uri="{BB962C8B-B14F-4D97-AF65-F5344CB8AC3E}">
        <p14:creationId xmlns:p14="http://schemas.microsoft.com/office/powerpoint/2010/main" val="2629100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37E376-2002-0641-AB32-F71E4D4420A8}"/>
              </a:ext>
              <a:ext uri="{C183D7F6-B498-43B3-948B-1728B52AA6E4}">
                <adec:decorative xmlns:adec="http://schemas.microsoft.com/office/drawing/2017/decorative" val="1"/>
              </a:ext>
            </a:extLst>
          </p:cNvPr>
          <p:cNvSpPr/>
          <p:nvPr/>
        </p:nvSpPr>
        <p:spPr>
          <a:xfrm>
            <a:off x="0" y="1507188"/>
            <a:ext cx="9144000" cy="3636312"/>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1">
            <a:extLst>
              <a:ext uri="{FF2B5EF4-FFF2-40B4-BE49-F238E27FC236}">
                <a16:creationId xmlns:a16="http://schemas.microsoft.com/office/drawing/2014/main" id="{85F2A272-FCD5-F742-92CD-79E73A2899B4}"/>
              </a:ext>
            </a:extLst>
          </p:cNvPr>
          <p:cNvSpPr>
            <a:spLocks noGrp="1"/>
          </p:cNvSpPr>
          <p:nvPr>
            <p:ph type="title"/>
          </p:nvPr>
        </p:nvSpPr>
        <p:spPr>
          <a:xfrm>
            <a:off x="457200" y="1693666"/>
            <a:ext cx="8229600" cy="800298"/>
          </a:xfrm>
        </p:spPr>
        <p:txBody>
          <a:bodyPr/>
          <a:lstStyle/>
          <a:p>
            <a:r>
              <a:rPr lang="en-US"/>
              <a:t>Open Q&amp;A</a:t>
            </a:r>
          </a:p>
        </p:txBody>
      </p:sp>
      <p:sp>
        <p:nvSpPr>
          <p:cNvPr id="9" name="Content Placeholder 2">
            <a:extLst>
              <a:ext uri="{FF2B5EF4-FFF2-40B4-BE49-F238E27FC236}">
                <a16:creationId xmlns:a16="http://schemas.microsoft.com/office/drawing/2014/main" id="{BCF77254-92C1-4E41-98D7-E543B87AAE5A}"/>
              </a:ext>
            </a:extLst>
          </p:cNvPr>
          <p:cNvSpPr txBox="1">
            <a:spLocks/>
          </p:cNvSpPr>
          <p:nvPr/>
        </p:nvSpPr>
        <p:spPr bwMode="auto">
          <a:xfrm>
            <a:off x="457200" y="2675855"/>
            <a:ext cx="8229600" cy="212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1pPr>
            <a:lvl2pPr marL="701675"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2pPr>
            <a:lvl3pPr marL="1062038"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3pPr>
            <a:lvl4pPr marL="358775" algn="l" defTabSz="457200" rtl="0" eaLnBrk="1" fontAlgn="base" hangingPunct="1">
              <a:spcBef>
                <a:spcPct val="0"/>
              </a:spcBef>
              <a:spcAft>
                <a:spcPts val="600"/>
              </a:spcAft>
              <a:buFont typeface="Arial" panose="020B0604020202020204" pitchFamily="34" charset="0"/>
              <a:defRPr sz="1800" kern="1200">
                <a:solidFill>
                  <a:srgbClr val="1D5A60"/>
                </a:solidFill>
                <a:latin typeface="Arial"/>
                <a:ea typeface="+mn-ea"/>
                <a:cs typeface="Arial"/>
              </a:defRPr>
            </a:lvl4pPr>
            <a:lvl5pPr algn="l" defTabSz="457200" rtl="0" eaLnBrk="1" fontAlgn="base" hangingPunct="1">
              <a:spcBef>
                <a:spcPct val="20000"/>
              </a:spcBef>
              <a:spcAft>
                <a:spcPct val="0"/>
              </a:spcAft>
              <a:buFont typeface="Arial" panose="020B0604020202020204" pitchFamily="34" charset="0"/>
              <a:defRPr sz="1800" kern="1200">
                <a:solidFill>
                  <a:srgbClr val="1D5A6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a:t>Please use the Q&amp;A window</a:t>
            </a:r>
            <a:endParaRPr lang="en-US"/>
          </a:p>
          <a:p>
            <a:pPr marL="0" indent="0">
              <a:buFont typeface="Arial" panose="020B0604020202020204" pitchFamily="34" charset="0"/>
              <a:buNone/>
            </a:pPr>
            <a:endParaRPr lang="en-US" sz="500"/>
          </a:p>
          <a:p>
            <a:pPr marL="0" indent="0">
              <a:buFont typeface="Arial" panose="020B0604020202020204" pitchFamily="34" charset="0"/>
              <a:buNone/>
            </a:pPr>
            <a:r>
              <a:rPr lang="en-US"/>
              <a:t>Slides, transcripts and a recording of this online event will be made available</a:t>
            </a:r>
          </a:p>
        </p:txBody>
      </p:sp>
      <p:cxnSp>
        <p:nvCxnSpPr>
          <p:cNvPr id="6" name="Straight Connector 5">
            <a:extLst>
              <a:ext uri="{FF2B5EF4-FFF2-40B4-BE49-F238E27FC236}">
                <a16:creationId xmlns:a16="http://schemas.microsoft.com/office/drawing/2014/main" id="{7FF6C7A7-0A2F-E84A-AC50-D5891C7E932A}"/>
              </a:ext>
              <a:ext uri="{C183D7F6-B498-43B3-948B-1728B52AA6E4}">
                <adec:decorative xmlns:adec="http://schemas.microsoft.com/office/drawing/2017/decorative" val="1"/>
              </a:ext>
            </a:extLst>
          </p:cNvPr>
          <p:cNvCxnSpPr/>
          <p:nvPr/>
        </p:nvCxnSpPr>
        <p:spPr>
          <a:xfrm flipH="1">
            <a:off x="419100" y="4429807"/>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515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076D-6048-5EF5-BA2C-6D0DFA315501}"/>
              </a:ext>
            </a:extLst>
          </p:cNvPr>
          <p:cNvSpPr>
            <a:spLocks noGrp="1"/>
          </p:cNvSpPr>
          <p:nvPr>
            <p:ph type="title"/>
          </p:nvPr>
        </p:nvSpPr>
        <p:spPr/>
        <p:txBody>
          <a:bodyPr/>
          <a:lstStyle/>
          <a:p>
            <a:r>
              <a:rPr lang="en-US"/>
              <a:t>Free IT Support at Home and online</a:t>
            </a:r>
          </a:p>
        </p:txBody>
      </p:sp>
      <p:sp>
        <p:nvSpPr>
          <p:cNvPr id="3" name="Content Placeholder 2">
            <a:extLst>
              <a:ext uri="{FF2B5EF4-FFF2-40B4-BE49-F238E27FC236}">
                <a16:creationId xmlns:a16="http://schemas.microsoft.com/office/drawing/2014/main" id="{A0D737C2-A188-73BD-02E1-1D791131E6B1}"/>
              </a:ext>
            </a:extLst>
          </p:cNvPr>
          <p:cNvSpPr>
            <a:spLocks noGrp="1"/>
          </p:cNvSpPr>
          <p:nvPr>
            <p:ph idx="1"/>
          </p:nvPr>
        </p:nvSpPr>
        <p:spPr>
          <a:xfrm>
            <a:off x="457199" y="1615677"/>
            <a:ext cx="8377881" cy="2956322"/>
          </a:xfrm>
        </p:spPr>
        <p:txBody>
          <a:bodyPr/>
          <a:lstStyle/>
          <a:p>
            <a:r>
              <a:rPr lang="en-GB" dirty="0"/>
              <a:t>Factsheets, webinars available: </a:t>
            </a:r>
            <a:r>
              <a:rPr lang="en-GB" dirty="0">
                <a:hlinkClick r:id="rId3"/>
              </a:rPr>
              <a:t>abilitynet.org.uk</a:t>
            </a:r>
            <a:endParaRPr lang="en-GB" dirty="0"/>
          </a:p>
          <a:p>
            <a:r>
              <a:rPr lang="en-GB" dirty="0"/>
              <a:t>NEW: What is AI and how do I use it? factsheet: </a:t>
            </a:r>
            <a:r>
              <a:rPr lang="en-GB" dirty="0">
                <a:hlinkClick r:id="rId4"/>
              </a:rPr>
              <a:t>/AI-factsheet</a:t>
            </a:r>
            <a:endParaRPr lang="en-GB" dirty="0"/>
          </a:p>
          <a:p>
            <a:r>
              <a:rPr lang="en-US" dirty="0"/>
              <a:t>Helpline: 0300 180 0028 – 9am to 5pm,</a:t>
            </a:r>
            <a:br>
              <a:rPr lang="en-US" dirty="0"/>
            </a:br>
            <a:r>
              <a:rPr lang="en-US" dirty="0"/>
              <a:t>Monday to Friday</a:t>
            </a:r>
            <a:endParaRPr lang="en-GB" dirty="0"/>
          </a:p>
          <a:p>
            <a:r>
              <a:rPr lang="en-US" dirty="0"/>
              <a:t>Free tech support for disabled and older people: </a:t>
            </a:r>
            <a:r>
              <a:rPr lang="en-US" dirty="0">
                <a:hlinkClick r:id="rId5"/>
              </a:rPr>
              <a:t>www.abilitynet.org.uk/at-home</a:t>
            </a:r>
            <a:endParaRPr lang="en-US" dirty="0"/>
          </a:p>
          <a:p>
            <a:r>
              <a:rPr lang="en-GB" dirty="0"/>
              <a:t>450+ tech volunteers who can solve IT issues either remotely or in person</a:t>
            </a:r>
          </a:p>
          <a:p>
            <a:r>
              <a:rPr lang="en-GB" dirty="0"/>
              <a:t>Want to volunteer? </a:t>
            </a:r>
            <a:r>
              <a:rPr lang="en-GB" dirty="0">
                <a:hlinkClick r:id="rId6"/>
              </a:rPr>
              <a:t>/volunteer</a:t>
            </a:r>
            <a:endParaRPr lang="en-GB" dirty="0"/>
          </a:p>
          <a:p>
            <a:pPr marL="0" indent="0">
              <a:buNone/>
            </a:pPr>
            <a:endParaRPr lang="en-GB" dirty="0">
              <a:solidFill>
                <a:srgbClr val="FF0000"/>
              </a:solidFill>
            </a:endParaRPr>
          </a:p>
          <a:p>
            <a:endParaRPr lang="en-GB" dirty="0"/>
          </a:p>
        </p:txBody>
      </p:sp>
    </p:spTree>
    <p:extLst>
      <p:ext uri="{BB962C8B-B14F-4D97-AF65-F5344CB8AC3E}">
        <p14:creationId xmlns:p14="http://schemas.microsoft.com/office/powerpoint/2010/main" val="2926974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7833C-E098-C9F3-BBE2-E6D123AEC18B}"/>
              </a:ext>
            </a:extLst>
          </p:cNvPr>
          <p:cNvSpPr>
            <a:spLocks noGrp="1"/>
          </p:cNvSpPr>
          <p:nvPr>
            <p:ph type="title"/>
          </p:nvPr>
        </p:nvSpPr>
        <p:spPr/>
        <p:txBody>
          <a:bodyPr/>
          <a:lstStyle/>
          <a:p>
            <a:r>
              <a:rPr lang="en-GB"/>
              <a:t>Accessibility and inclusion training courses</a:t>
            </a:r>
          </a:p>
        </p:txBody>
      </p:sp>
      <p:sp>
        <p:nvSpPr>
          <p:cNvPr id="3" name="Content Placeholder 2">
            <a:extLst>
              <a:ext uri="{FF2B5EF4-FFF2-40B4-BE49-F238E27FC236}">
                <a16:creationId xmlns:a16="http://schemas.microsoft.com/office/drawing/2014/main" id="{3BF61F11-B0F8-102F-0521-17E29BF0F686}"/>
              </a:ext>
            </a:extLst>
          </p:cNvPr>
          <p:cNvSpPr>
            <a:spLocks noGrp="1"/>
          </p:cNvSpPr>
          <p:nvPr>
            <p:ph idx="1"/>
          </p:nvPr>
        </p:nvSpPr>
        <p:spPr/>
        <p:txBody>
          <a:bodyPr/>
          <a:lstStyle/>
          <a:p>
            <a:pPr marL="0" indent="0">
              <a:buNone/>
            </a:pPr>
            <a:r>
              <a:rPr lang="en-US" sz="1800" dirty="0">
                <a:solidFill>
                  <a:srgbClr val="1D5A60"/>
                </a:solidFill>
              </a:rPr>
              <a:t>Book in-house staff training and </a:t>
            </a:r>
            <a:r>
              <a:rPr lang="en-GB" sz="1800" dirty="0">
                <a:solidFill>
                  <a:srgbClr val="1D5A60"/>
                </a:solidFill>
                <a:latin typeface="Helvetica"/>
                <a:cs typeface="Helvetica"/>
              </a:rPr>
              <a:t>eLearning options for staff: </a:t>
            </a:r>
            <a:r>
              <a:rPr lang="en-US" sz="1800" dirty="0">
                <a:solidFill>
                  <a:srgbClr val="1D5A60"/>
                </a:solidFill>
              </a:rPr>
              <a:t>visit </a:t>
            </a:r>
            <a:r>
              <a:rPr lang="en-US" sz="1800" dirty="0">
                <a:solidFill>
                  <a:srgbClr val="0E3C20"/>
                </a:solidFill>
                <a:hlinkClick r:id="rId2"/>
              </a:rPr>
              <a:t>/training</a:t>
            </a:r>
          </a:p>
          <a:p>
            <a:pPr marL="0" indent="0">
              <a:buNone/>
            </a:pPr>
            <a:endParaRPr lang="en-US" sz="1800" dirty="0">
              <a:solidFill>
                <a:srgbClr val="1D5A60"/>
              </a:solidFill>
            </a:endParaRPr>
          </a:p>
          <a:p>
            <a:pPr marL="0" indent="0">
              <a:buNone/>
            </a:pPr>
            <a:r>
              <a:rPr lang="en-US" sz="1800" dirty="0">
                <a:solidFill>
                  <a:srgbClr val="1D5A60"/>
                </a:solidFill>
              </a:rPr>
              <a:t>Save 10% on 2024 training courses: discount code </a:t>
            </a:r>
            <a:r>
              <a:rPr lang="en-US" sz="1800" b="1" dirty="0">
                <a:solidFill>
                  <a:srgbClr val="1D5A60"/>
                </a:solidFill>
              </a:rPr>
              <a:t>AbilityNetWebinar10 </a:t>
            </a:r>
            <a:endParaRPr lang="en-US" sz="1800" dirty="0">
              <a:solidFill>
                <a:srgbClr val="000000"/>
              </a:solidFill>
            </a:endParaRPr>
          </a:p>
          <a:p>
            <a:pPr marL="0" indent="0">
              <a:buNone/>
            </a:pPr>
            <a:r>
              <a:rPr lang="en-US" sz="1800" dirty="0">
                <a:solidFill>
                  <a:srgbClr val="0E3C20"/>
                </a:solidFill>
                <a:hlinkClick r:id="rId3"/>
              </a:rPr>
              <a:t>Book now: </a:t>
            </a:r>
            <a:r>
              <a:rPr lang="en-US" sz="1800" dirty="0">
                <a:solidFill>
                  <a:srgbClr val="0E3C20"/>
                </a:solidFill>
                <a:hlinkClick r:id="rId2"/>
              </a:rPr>
              <a:t>www.abilitynet.org.uk/training</a:t>
            </a:r>
          </a:p>
          <a:p>
            <a:r>
              <a:rPr lang="en-GB" sz="1800" dirty="0"/>
              <a:t>Embedding accessibility in your organisation: 2 May</a:t>
            </a:r>
          </a:p>
          <a:p>
            <a:r>
              <a:rPr lang="en-GB" sz="1800" dirty="0"/>
              <a:t>PDF accessibility: 9 May</a:t>
            </a:r>
          </a:p>
          <a:p>
            <a:r>
              <a:rPr lang="en-GB" sz="1800" dirty="0"/>
              <a:t>How to develop inclusive, accessible customer services: 15 May (GAAD week)</a:t>
            </a:r>
          </a:p>
          <a:p>
            <a:endParaRPr lang="en-US" sz="1800" dirty="0">
              <a:solidFill>
                <a:srgbClr val="1D5A60"/>
              </a:solidFill>
            </a:endParaRPr>
          </a:p>
          <a:p>
            <a:pPr marL="0" indent="0">
              <a:buNone/>
            </a:pPr>
            <a:endParaRPr lang="en-US" sz="1800" dirty="0">
              <a:solidFill>
                <a:srgbClr val="1D5A60"/>
              </a:solidFill>
            </a:endParaRPr>
          </a:p>
          <a:p>
            <a:endParaRPr lang="en-GB" dirty="0"/>
          </a:p>
        </p:txBody>
      </p:sp>
    </p:spTree>
    <p:extLst>
      <p:ext uri="{BB962C8B-B14F-4D97-AF65-F5344CB8AC3E}">
        <p14:creationId xmlns:p14="http://schemas.microsoft.com/office/powerpoint/2010/main" val="3152848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37E376-2002-0641-AB32-F71E4D4420A8}"/>
              </a:ext>
              <a:ext uri="{C183D7F6-B498-43B3-948B-1728B52AA6E4}">
                <adec:decorative xmlns:adec="http://schemas.microsoft.com/office/drawing/2017/decorative" val="1"/>
              </a:ext>
            </a:extLst>
          </p:cNvPr>
          <p:cNvSpPr/>
          <p:nvPr/>
        </p:nvSpPr>
        <p:spPr>
          <a:xfrm>
            <a:off x="-20123" y="1507188"/>
            <a:ext cx="9144000" cy="3636312"/>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1">
            <a:extLst>
              <a:ext uri="{FF2B5EF4-FFF2-40B4-BE49-F238E27FC236}">
                <a16:creationId xmlns:a16="http://schemas.microsoft.com/office/drawing/2014/main" id="{85F2A272-FCD5-F742-92CD-79E73A2899B4}"/>
              </a:ext>
            </a:extLst>
          </p:cNvPr>
          <p:cNvSpPr>
            <a:spLocks noGrp="1"/>
          </p:cNvSpPr>
          <p:nvPr>
            <p:ph type="title"/>
          </p:nvPr>
        </p:nvSpPr>
        <p:spPr>
          <a:xfrm>
            <a:off x="461225" y="1226807"/>
            <a:ext cx="8229600" cy="800298"/>
          </a:xfrm>
        </p:spPr>
        <p:txBody>
          <a:bodyPr/>
          <a:lstStyle/>
          <a:p>
            <a:r>
              <a:rPr lang="en-US"/>
              <a:t>Keep in touch</a:t>
            </a:r>
          </a:p>
        </p:txBody>
      </p:sp>
      <p:sp>
        <p:nvSpPr>
          <p:cNvPr id="9" name="Content Placeholder 2">
            <a:extLst>
              <a:ext uri="{FF2B5EF4-FFF2-40B4-BE49-F238E27FC236}">
                <a16:creationId xmlns:a16="http://schemas.microsoft.com/office/drawing/2014/main" id="{BCF77254-92C1-4E41-98D7-E543B87AAE5A}"/>
              </a:ext>
            </a:extLst>
          </p:cNvPr>
          <p:cNvSpPr txBox="1">
            <a:spLocks/>
          </p:cNvSpPr>
          <p:nvPr/>
        </p:nvSpPr>
        <p:spPr bwMode="auto">
          <a:xfrm>
            <a:off x="189426" y="2015345"/>
            <a:ext cx="8954573" cy="212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1pPr>
            <a:lvl2pPr marL="701675"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2pPr>
            <a:lvl3pPr marL="1062038"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3pPr>
            <a:lvl4pPr marL="358775" algn="l" defTabSz="457200" rtl="0" eaLnBrk="1" fontAlgn="base" hangingPunct="1">
              <a:spcBef>
                <a:spcPct val="0"/>
              </a:spcBef>
              <a:spcAft>
                <a:spcPts val="600"/>
              </a:spcAft>
              <a:buFont typeface="Arial" panose="020B0604020202020204" pitchFamily="34" charset="0"/>
              <a:defRPr sz="1800" kern="1200">
                <a:solidFill>
                  <a:srgbClr val="1D5A60"/>
                </a:solidFill>
                <a:latin typeface="Arial"/>
                <a:ea typeface="+mn-ea"/>
                <a:cs typeface="Arial"/>
              </a:defRPr>
            </a:lvl4pPr>
            <a:lvl5pPr algn="l" defTabSz="457200" rtl="0" eaLnBrk="1" fontAlgn="base" hangingPunct="1">
              <a:spcBef>
                <a:spcPct val="20000"/>
              </a:spcBef>
              <a:spcAft>
                <a:spcPct val="0"/>
              </a:spcAft>
              <a:buFont typeface="Arial" panose="020B0604020202020204" pitchFamily="34" charset="0"/>
              <a:defRPr sz="1800" kern="1200">
                <a:solidFill>
                  <a:srgbClr val="1D5A6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Char char="•"/>
            </a:pPr>
            <a:r>
              <a:rPr lang="en-US" b="1" dirty="0"/>
              <a:t>AbilityNet newsletter: </a:t>
            </a:r>
            <a:r>
              <a:rPr lang="en-US" dirty="0">
                <a:hlinkClick r:id="rId3"/>
              </a:rPr>
              <a:t>abilitynet.org.uk/newsletter</a:t>
            </a:r>
            <a:r>
              <a:rPr lang="en-US" dirty="0"/>
              <a:t> </a:t>
            </a:r>
          </a:p>
          <a:p>
            <a:pPr>
              <a:buFont typeface="Arial"/>
              <a:buChar char="•"/>
            </a:pPr>
            <a:r>
              <a:rPr lang="en-US" b="1" dirty="0"/>
              <a:t>Accessibility services: </a:t>
            </a:r>
            <a:r>
              <a:rPr lang="en-US" u="sng" dirty="0">
                <a:hlinkClick r:id="rId4"/>
              </a:rPr>
              <a:t>abilitynet.org.uk/accessibility</a:t>
            </a:r>
            <a:endParaRPr lang="en-US" u="sng" dirty="0"/>
          </a:p>
          <a:p>
            <a:pPr>
              <a:buFont typeface="Arial"/>
              <a:buChar char="•"/>
            </a:pPr>
            <a:r>
              <a:rPr lang="en-US" b="1" dirty="0"/>
              <a:t>Free webinars: </a:t>
            </a:r>
            <a:r>
              <a:rPr lang="en-US" dirty="0">
                <a:hlinkClick r:id="rId5"/>
              </a:rPr>
              <a:t>abilitynet.org.uk/webinars</a:t>
            </a:r>
          </a:p>
          <a:p>
            <a:pPr lvl="1">
              <a:buFont typeface="Courier New" panose="020B0604020202020204" pitchFamily="34" charset="0"/>
              <a:buChar char="o"/>
            </a:pPr>
            <a:r>
              <a:rPr lang="en-GB" dirty="0"/>
              <a:t>What is Inclusive User Testing - Live from Google Accessibility Discovery Centre, London – 5 June</a:t>
            </a:r>
          </a:p>
          <a:p>
            <a:pPr lvl="1">
              <a:buFont typeface="Courier New" panose="020B0604020202020204" pitchFamily="34" charset="0"/>
              <a:buChar char="o"/>
            </a:pPr>
            <a:r>
              <a:rPr lang="nl-NL" dirty="0"/>
              <a:t>Volunteers’ Week webinar – 6 June</a:t>
            </a:r>
            <a:endParaRPr lang="en-GB" dirty="0"/>
          </a:p>
          <a:p>
            <a:pPr lvl="1">
              <a:buFont typeface="Courier New" panose="020B0604020202020204" pitchFamily="34" charset="0"/>
              <a:buChar char="o"/>
            </a:pPr>
            <a:r>
              <a:rPr lang="en-US" dirty="0"/>
              <a:t>Dementia and simple tech tweaks that can help – Alzheimer’s Society 10 July </a:t>
            </a:r>
          </a:p>
          <a:p>
            <a:pPr>
              <a:buFont typeface="Arial"/>
              <a:buChar char="•"/>
            </a:pPr>
            <a:endParaRPr lang="en-US" dirty="0"/>
          </a:p>
        </p:txBody>
      </p:sp>
    </p:spTree>
    <p:extLst>
      <p:ext uri="{BB962C8B-B14F-4D97-AF65-F5344CB8AC3E}">
        <p14:creationId xmlns:p14="http://schemas.microsoft.com/office/powerpoint/2010/main" val="1545479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A1B4-D6F5-406E-A356-A8EFDC8D8023}"/>
              </a:ext>
            </a:extLst>
          </p:cNvPr>
          <p:cNvSpPr>
            <a:spLocks noGrp="1"/>
          </p:cNvSpPr>
          <p:nvPr>
            <p:ph type="title"/>
          </p:nvPr>
        </p:nvSpPr>
        <p:spPr/>
        <p:txBody>
          <a:bodyPr/>
          <a:lstStyle/>
          <a:p>
            <a:r>
              <a:rPr lang="en-GB"/>
              <a:t>Poll 1: </a:t>
            </a:r>
          </a:p>
        </p:txBody>
      </p:sp>
      <p:sp>
        <p:nvSpPr>
          <p:cNvPr id="3" name="Content Placeholder 2">
            <a:extLst>
              <a:ext uri="{FF2B5EF4-FFF2-40B4-BE49-F238E27FC236}">
                <a16:creationId xmlns:a16="http://schemas.microsoft.com/office/drawing/2014/main" id="{39CA4CCE-E361-4B93-8943-B72A8C92F94A}"/>
              </a:ext>
            </a:extLst>
          </p:cNvPr>
          <p:cNvSpPr>
            <a:spLocks noGrp="1"/>
          </p:cNvSpPr>
          <p:nvPr>
            <p:ph idx="1"/>
          </p:nvPr>
        </p:nvSpPr>
        <p:spPr>
          <a:xfrm>
            <a:off x="457200" y="1602580"/>
            <a:ext cx="8192032" cy="2969420"/>
          </a:xfrm>
        </p:spPr>
        <p:txBody>
          <a:bodyPr/>
          <a:lstStyle/>
          <a:p>
            <a:pPr marL="0" indent="0">
              <a:buNone/>
            </a:pPr>
            <a:r>
              <a:rPr lang="en-GB" sz="2800" dirty="0"/>
              <a:t>How confident do you feel using AI technology?</a:t>
            </a:r>
          </a:p>
          <a:p>
            <a:r>
              <a:rPr lang="en-US" dirty="0"/>
              <a:t>Very confident</a:t>
            </a:r>
          </a:p>
          <a:p>
            <a:r>
              <a:rPr lang="en-US" dirty="0"/>
              <a:t>Confident</a:t>
            </a:r>
          </a:p>
          <a:p>
            <a:r>
              <a:rPr lang="en-US" dirty="0"/>
              <a:t>OK with some devices/sites</a:t>
            </a:r>
          </a:p>
          <a:p>
            <a:r>
              <a:rPr lang="en-US" dirty="0"/>
              <a:t>Not confident</a:t>
            </a:r>
          </a:p>
          <a:p>
            <a:r>
              <a:rPr lang="en-US" dirty="0"/>
              <a:t>Not at all confident</a:t>
            </a:r>
          </a:p>
          <a:p>
            <a:r>
              <a:rPr lang="en-US" dirty="0"/>
              <a:t>NA</a:t>
            </a:r>
            <a:br>
              <a:rPr lang="en-US" dirty="0"/>
            </a:br>
            <a:endParaRPr lang="en-US" dirty="0"/>
          </a:p>
          <a:p>
            <a:pPr>
              <a:buNone/>
            </a:pPr>
            <a:endParaRPr lang="en-US" dirty="0"/>
          </a:p>
        </p:txBody>
      </p:sp>
      <p:sp>
        <p:nvSpPr>
          <p:cNvPr id="4" name="Slide Number Placeholder 3">
            <a:extLst>
              <a:ext uri="{FF2B5EF4-FFF2-40B4-BE49-F238E27FC236}">
                <a16:creationId xmlns:a16="http://schemas.microsoft.com/office/drawing/2014/main" id="{05206AC0-1417-4AFF-8EAA-456C8873A4C5}"/>
              </a:ext>
            </a:extLst>
          </p:cNvPr>
          <p:cNvSpPr>
            <a:spLocks noGrp="1"/>
          </p:cNvSpPr>
          <p:nvPr>
            <p:ph type="sldNum" sz="quarter" idx="4294967295"/>
          </p:nvPr>
        </p:nvSpPr>
        <p:spPr>
          <a:xfrm>
            <a:off x="7807260" y="6364397"/>
            <a:ext cx="3786429" cy="430669"/>
          </a:xfrm>
          <a:prstGeom prst="rect">
            <a:avLst/>
          </a:prstGeom>
        </p:spPr>
        <p:txBody>
          <a:bodyPr/>
          <a:lstStyle>
            <a:defPPr>
              <a:defRPr lang="en-US"/>
            </a:defPPr>
            <a:lvl1pPr marL="0" algn="r" defTabSz="914400" rtl="0" eaLnBrk="1" latinLnBrk="0" hangingPunct="1">
              <a:defRPr sz="14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ED99A-C4E4-6D4E-9C77-AFD6EE0E84DD}" type="slidenum">
              <a:rPr lang="en-US" smtClean="0">
                <a:solidFill>
                  <a:srgbClr val="0E3C20"/>
                </a:solidFill>
              </a:rPr>
              <a:pPr/>
              <a:t>5</a:t>
            </a:fld>
            <a:endParaRPr lang="en-US">
              <a:solidFill>
                <a:srgbClr val="0E3C20"/>
              </a:solidFill>
            </a:endParaRPr>
          </a:p>
        </p:txBody>
      </p:sp>
    </p:spTree>
    <p:extLst>
      <p:ext uri="{BB962C8B-B14F-4D97-AF65-F5344CB8AC3E}">
        <p14:creationId xmlns:p14="http://schemas.microsoft.com/office/powerpoint/2010/main" val="376613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C36F-14D9-3976-7B3A-C4072EDF8637}"/>
              </a:ext>
            </a:extLst>
          </p:cNvPr>
          <p:cNvSpPr>
            <a:spLocks noGrp="1"/>
          </p:cNvSpPr>
          <p:nvPr>
            <p:ph type="ctrTitle"/>
          </p:nvPr>
        </p:nvSpPr>
        <p:spPr>
          <a:xfrm>
            <a:off x="475546" y="2571750"/>
            <a:ext cx="6948511" cy="842096"/>
          </a:xfrm>
        </p:spPr>
        <p:txBody>
          <a:bodyPr/>
          <a:lstStyle/>
          <a:p>
            <a:r>
              <a:rPr lang="en-GB"/>
              <a:t>Current examples of AI in action: </a:t>
            </a:r>
            <a:br>
              <a:rPr lang="en-GB"/>
            </a:br>
            <a:r>
              <a:rPr lang="en-GB"/>
              <a:t>how AI is empowering disabled people</a:t>
            </a:r>
          </a:p>
        </p:txBody>
      </p:sp>
      <p:sp>
        <p:nvSpPr>
          <p:cNvPr id="3" name="Subtitle 2">
            <a:extLst>
              <a:ext uri="{FF2B5EF4-FFF2-40B4-BE49-F238E27FC236}">
                <a16:creationId xmlns:a16="http://schemas.microsoft.com/office/drawing/2014/main" id="{B380437B-6E66-8DA2-EF9B-BC6A73E3676B}"/>
              </a:ext>
            </a:extLst>
          </p:cNvPr>
          <p:cNvSpPr>
            <a:spLocks noGrp="1"/>
          </p:cNvSpPr>
          <p:nvPr>
            <p:ph type="subTitle" idx="1"/>
          </p:nvPr>
        </p:nvSpPr>
        <p:spPr>
          <a:xfrm>
            <a:off x="475546" y="3657169"/>
            <a:ext cx="5454972" cy="753341"/>
          </a:xfrm>
        </p:spPr>
        <p:txBody>
          <a:bodyPr/>
          <a:lstStyle/>
          <a:p>
            <a:r>
              <a:rPr lang="en-GB"/>
              <a:t>Robin Christopherson, MBE, AbilityNet</a:t>
            </a:r>
          </a:p>
        </p:txBody>
      </p:sp>
    </p:spTree>
    <p:extLst>
      <p:ext uri="{BB962C8B-B14F-4D97-AF65-F5344CB8AC3E}">
        <p14:creationId xmlns:p14="http://schemas.microsoft.com/office/powerpoint/2010/main" val="13396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E9E03A-A817-6021-552D-DE620D20004E}"/>
              </a:ext>
            </a:extLst>
          </p:cNvPr>
          <p:cNvSpPr>
            <a:spLocks noGrp="1"/>
          </p:cNvSpPr>
          <p:nvPr>
            <p:ph sz="half" idx="1"/>
          </p:nvPr>
        </p:nvSpPr>
        <p:spPr/>
        <p:txBody>
          <a:bodyPr/>
          <a:lstStyle/>
          <a:p>
            <a:r>
              <a:rPr lang="en-GB" sz="2100">
                <a:hlinkClick r:id="rId3"/>
              </a:rPr>
              <a:t>Be My AI</a:t>
            </a:r>
            <a:endParaRPr lang="en-GB" sz="2100"/>
          </a:p>
          <a:p>
            <a:r>
              <a:rPr lang="en-GB" sz="2100">
                <a:hlinkClick r:id="rId4"/>
              </a:rPr>
              <a:t>Seeing AI</a:t>
            </a:r>
            <a:endParaRPr lang="en-GB" sz="2100"/>
          </a:p>
          <a:p>
            <a:r>
              <a:rPr lang="en-GB" sz="2100">
                <a:hlinkClick r:id="rId5"/>
              </a:rPr>
              <a:t>Google lens </a:t>
            </a:r>
            <a:r>
              <a:rPr lang="en-GB" sz="2100"/>
              <a:t> – identifying objects/text/handwriting</a:t>
            </a:r>
          </a:p>
        </p:txBody>
      </p:sp>
      <p:pic>
        <p:nvPicPr>
          <p:cNvPr id="6" name="Content Placeholder 5" descr="Human eye seen through transparent digital chart">
            <a:extLst>
              <a:ext uri="{FF2B5EF4-FFF2-40B4-BE49-F238E27FC236}">
                <a16:creationId xmlns:a16="http://schemas.microsoft.com/office/drawing/2014/main" id="{2C3385DA-1213-70A9-B9B4-332C22D5E744}"/>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648200" y="1636940"/>
            <a:ext cx="4038600" cy="2307771"/>
          </a:xfrm>
        </p:spPr>
      </p:pic>
      <p:sp>
        <p:nvSpPr>
          <p:cNvPr id="2" name="Title 1">
            <a:extLst>
              <a:ext uri="{FF2B5EF4-FFF2-40B4-BE49-F238E27FC236}">
                <a16:creationId xmlns:a16="http://schemas.microsoft.com/office/drawing/2014/main" id="{07DD459E-986C-9A41-860B-113C91D4CA5E}"/>
              </a:ext>
            </a:extLst>
          </p:cNvPr>
          <p:cNvSpPr>
            <a:spLocks noGrp="1"/>
          </p:cNvSpPr>
          <p:nvPr>
            <p:ph type="title"/>
          </p:nvPr>
        </p:nvSpPr>
        <p:spPr/>
        <p:txBody>
          <a:bodyPr/>
          <a:lstStyle/>
          <a:p>
            <a:r>
              <a:rPr lang="en-GB"/>
              <a:t>Vision</a:t>
            </a:r>
          </a:p>
        </p:txBody>
      </p:sp>
    </p:spTree>
    <p:extLst>
      <p:ext uri="{BB962C8B-B14F-4D97-AF65-F5344CB8AC3E}">
        <p14:creationId xmlns:p14="http://schemas.microsoft.com/office/powerpoint/2010/main" val="231132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E9E03A-A817-6021-552D-DE620D20004E}"/>
              </a:ext>
            </a:extLst>
          </p:cNvPr>
          <p:cNvSpPr>
            <a:spLocks noGrp="1"/>
          </p:cNvSpPr>
          <p:nvPr>
            <p:ph sz="half" idx="1"/>
          </p:nvPr>
        </p:nvSpPr>
        <p:spPr/>
        <p:txBody>
          <a:bodyPr/>
          <a:lstStyle/>
          <a:p>
            <a:r>
              <a:rPr lang="en-GB" sz="2100"/>
              <a:t>Be My AI:</a:t>
            </a:r>
          </a:p>
          <a:p>
            <a:endParaRPr lang="en-GB" sz="2100"/>
          </a:p>
        </p:txBody>
      </p:sp>
      <p:sp>
        <p:nvSpPr>
          <p:cNvPr id="2" name="Title 1">
            <a:extLst>
              <a:ext uri="{FF2B5EF4-FFF2-40B4-BE49-F238E27FC236}">
                <a16:creationId xmlns:a16="http://schemas.microsoft.com/office/drawing/2014/main" id="{07DD459E-986C-9A41-860B-113C91D4CA5E}"/>
              </a:ext>
            </a:extLst>
          </p:cNvPr>
          <p:cNvSpPr>
            <a:spLocks noGrp="1"/>
          </p:cNvSpPr>
          <p:nvPr>
            <p:ph type="title"/>
          </p:nvPr>
        </p:nvSpPr>
        <p:spPr/>
        <p:txBody>
          <a:bodyPr/>
          <a:lstStyle/>
          <a:p>
            <a:r>
              <a:rPr lang="en-GB" dirty="0"/>
              <a:t>Vision continued…</a:t>
            </a:r>
          </a:p>
        </p:txBody>
      </p:sp>
      <p:pic>
        <p:nvPicPr>
          <p:cNvPr id="5" name="Online Media 4" title="Be My Eyes: How ChatGPT4 is helping visually impaired people picture what they can't see | ITV News">
            <a:hlinkClick r:id="" action="ppaction://media"/>
            <a:extLst>
              <a:ext uri="{FF2B5EF4-FFF2-40B4-BE49-F238E27FC236}">
                <a16:creationId xmlns:a16="http://schemas.microsoft.com/office/drawing/2014/main" id="{24A796AD-59DC-AFDB-07F4-0B35AAAFD5E9}"/>
              </a:ext>
            </a:extLst>
          </p:cNvPr>
          <p:cNvPicPr>
            <a:picLocks noRot="1" noChangeAspect="1"/>
          </p:cNvPicPr>
          <p:nvPr>
            <a:videoFile r:link="rId1"/>
          </p:nvPr>
        </p:nvPicPr>
        <p:blipFill>
          <a:blip r:embed="rId4"/>
          <a:stretch>
            <a:fillRect/>
          </a:stretch>
        </p:blipFill>
        <p:spPr>
          <a:xfrm>
            <a:off x="2768145" y="1086284"/>
            <a:ext cx="5929766" cy="3350034"/>
          </a:xfrm>
          <a:prstGeom prst="rect">
            <a:avLst/>
          </a:prstGeom>
        </p:spPr>
      </p:pic>
    </p:spTree>
    <p:extLst>
      <p:ext uri="{BB962C8B-B14F-4D97-AF65-F5344CB8AC3E}">
        <p14:creationId xmlns:p14="http://schemas.microsoft.com/office/powerpoint/2010/main" val="202322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EE09E-5512-F378-63E4-62005C3952A0}"/>
              </a:ext>
            </a:extLst>
          </p:cNvPr>
          <p:cNvSpPr>
            <a:spLocks noGrp="1"/>
          </p:cNvSpPr>
          <p:nvPr>
            <p:ph sz="half" idx="1"/>
          </p:nvPr>
        </p:nvSpPr>
        <p:spPr>
          <a:xfrm>
            <a:off x="446087" y="1185169"/>
            <a:ext cx="4691969" cy="3212378"/>
          </a:xfrm>
        </p:spPr>
        <p:txBody>
          <a:bodyPr/>
          <a:lstStyle/>
          <a:p>
            <a:r>
              <a:rPr lang="en-GB" sz="2100">
                <a:hlinkClick r:id="rId3"/>
              </a:rPr>
              <a:t>Ava</a:t>
            </a:r>
            <a:r>
              <a:rPr lang="en-GB" sz="2100"/>
              <a:t>/</a:t>
            </a:r>
            <a:r>
              <a:rPr lang="en-GB" sz="2100" err="1">
                <a:hlinkClick r:id="rId4"/>
              </a:rPr>
              <a:t>RogerVoice</a:t>
            </a:r>
            <a:r>
              <a:rPr lang="en-GB" sz="2100"/>
              <a:t> – AI captioning (and translation) transcribe group conversations.</a:t>
            </a:r>
          </a:p>
          <a:p>
            <a:r>
              <a:rPr lang="en-GB" sz="2100" err="1">
                <a:hlinkClick r:id="rId5"/>
              </a:rPr>
              <a:t>HeardThat</a:t>
            </a:r>
            <a:r>
              <a:rPr lang="en-GB" sz="2100"/>
              <a:t> - filter out background noises and keep conversations clear</a:t>
            </a:r>
          </a:p>
          <a:p>
            <a:r>
              <a:rPr lang="en-GB" sz="2100" err="1">
                <a:hlinkClick r:id="rId6"/>
              </a:rPr>
              <a:t>Orka</a:t>
            </a:r>
            <a:r>
              <a:rPr lang="en-GB" sz="2100">
                <a:hlinkClick r:id="rId6"/>
              </a:rPr>
              <a:t> Two </a:t>
            </a:r>
            <a:r>
              <a:rPr lang="en-GB" sz="2100"/>
              <a:t>– hearing aid that uses AI to continuously balance speech clarity with noise reduction.</a:t>
            </a:r>
          </a:p>
        </p:txBody>
      </p:sp>
      <p:pic>
        <p:nvPicPr>
          <p:cNvPr id="6" name="Content Placeholder 5" descr="Person with hearing aid looking at phone">
            <a:extLst>
              <a:ext uri="{FF2B5EF4-FFF2-40B4-BE49-F238E27FC236}">
                <a16:creationId xmlns:a16="http://schemas.microsoft.com/office/drawing/2014/main" id="{BEDDCFD8-BEB9-9A3E-E4E4-3B90E34F0CF9}"/>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967289" y="1445158"/>
            <a:ext cx="4038600" cy="2692400"/>
          </a:xfrm>
        </p:spPr>
      </p:pic>
      <p:sp>
        <p:nvSpPr>
          <p:cNvPr id="2" name="Title 1">
            <a:extLst>
              <a:ext uri="{FF2B5EF4-FFF2-40B4-BE49-F238E27FC236}">
                <a16:creationId xmlns:a16="http://schemas.microsoft.com/office/drawing/2014/main" id="{31EA8FEA-54D7-4C0B-2630-79C52A050211}"/>
              </a:ext>
            </a:extLst>
          </p:cNvPr>
          <p:cNvSpPr>
            <a:spLocks noGrp="1"/>
          </p:cNvSpPr>
          <p:nvPr>
            <p:ph type="title"/>
          </p:nvPr>
        </p:nvSpPr>
        <p:spPr/>
        <p:txBody>
          <a:bodyPr/>
          <a:lstStyle/>
          <a:p>
            <a:r>
              <a:rPr lang="en-GB"/>
              <a:t>Hearing </a:t>
            </a:r>
          </a:p>
        </p:txBody>
      </p:sp>
    </p:spTree>
    <p:extLst>
      <p:ext uri="{BB962C8B-B14F-4D97-AF65-F5344CB8AC3E}">
        <p14:creationId xmlns:p14="http://schemas.microsoft.com/office/powerpoint/2010/main" val="18669263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bilityNet Theme June 2014">
  <a:themeElements>
    <a:clrScheme name="Custom 2">
      <a:dk1>
        <a:srgbClr val="0E3C20"/>
      </a:dk1>
      <a:lt1>
        <a:sysClr val="window" lastClr="FFFFFF"/>
      </a:lt1>
      <a:dk2>
        <a:srgbClr val="1F497D"/>
      </a:dk2>
      <a:lt2>
        <a:srgbClr val="E5EA8B"/>
      </a:lt2>
      <a:accent1>
        <a:srgbClr val="0E3C20"/>
      </a:accent1>
      <a:accent2>
        <a:srgbClr val="153566"/>
      </a:accent2>
      <a:accent3>
        <a:srgbClr val="461C68"/>
      </a:accent3>
      <a:accent4>
        <a:srgbClr val="7F1229"/>
      </a:accent4>
      <a:accent5>
        <a:srgbClr val="DDE6EE"/>
      </a:accent5>
      <a:accent6>
        <a:srgbClr val="F9E8ED"/>
      </a:accent6>
      <a:hlink>
        <a:srgbClr val="6666FF"/>
      </a:hlink>
      <a:folHlink>
        <a:srgbClr val="1535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bilityNet powerpoint template 4x3 V1 March 2018" id="{5B7310ED-77BD-E247-AB20-7C6FDFC2F53B}" vid="{39FC8AD2-E002-1842-9762-04B77B64AEF7}"/>
    </a:ext>
  </a:extLst>
</a:theme>
</file>

<file path=ppt/theme/theme10.xml><?xml version="1.0" encoding="utf-8"?>
<a:theme xmlns:a="http://schemas.openxmlformats.org/drawingml/2006/main" name="Black Template">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potx" id="{DD2183B3-19E3-4320-845A-12E314473FAF}" vid="{266E33EE-02E7-45D1-B9CB-86FBC56F30C5}"/>
    </a:ext>
  </a:extLst>
</a:theme>
</file>

<file path=ppt/theme/theme11.xml><?xml version="1.0" encoding="utf-8"?>
<a:theme xmlns:a="http://schemas.openxmlformats.org/drawingml/2006/main" name="Microsoft Ignite 16:9 Template Dark">
  <a:themeElements>
    <a:clrScheme name="Custom 152">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2023_16-9 Event-template.potx" id="{68130F01-33E7-404E-A2AD-0DF72D5DF7D7}" vid="{E12AFE95-E34B-4C06-9CE5-8C73B8EED6F9}"/>
    </a:ext>
  </a:extLst>
</a:theme>
</file>

<file path=ppt/theme/theme12.xml><?xml version="1.0" encoding="utf-8"?>
<a:theme xmlns:a="http://schemas.openxmlformats.org/drawingml/2006/main" name="4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S Society 2021">
  <a:themeElements>
    <a:clrScheme name="MS Society 2021">
      <a:dk1>
        <a:sysClr val="windowText" lastClr="000000"/>
      </a:dk1>
      <a:lt1>
        <a:sysClr val="window" lastClr="FFFFFF"/>
      </a:lt1>
      <a:dk2>
        <a:srgbClr val="5DC4CF"/>
      </a:dk2>
      <a:lt2>
        <a:srgbClr val="88A0AF"/>
      </a:lt2>
      <a:accent1>
        <a:srgbClr val="E35205"/>
      </a:accent1>
      <a:accent2>
        <a:srgbClr val="6E2B62"/>
      </a:accent2>
      <a:accent3>
        <a:srgbClr val="4F758B"/>
      </a:accent3>
      <a:accent4>
        <a:srgbClr val="009CA6"/>
      </a:accent4>
      <a:accent5>
        <a:srgbClr val="F7A17A"/>
      </a:accent5>
      <a:accent6>
        <a:srgbClr val="A676A5"/>
      </a:accent6>
      <a:hlink>
        <a:srgbClr val="88A0AF"/>
      </a:hlink>
      <a:folHlink>
        <a:srgbClr val="5DC4C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 Society PPT 2021 (MASTER Verdana).potx" id="{858DE6DE-F271-4292-9A72-E33D0481A03A}" vid="{33228E70-1EFB-46D6-AB00-0ADF4B62EC82}"/>
    </a:ext>
  </a:extLst>
</a:theme>
</file>

<file path=ppt/theme/theme3.xml><?xml version="1.0" encoding="utf-8"?>
<a:theme xmlns:a="http://schemas.openxmlformats.org/drawingml/2006/main" name="Custom Design">
  <a:themeElements>
    <a:clrScheme name="BT NEW BRAND JUN 22">
      <a:dk1>
        <a:sysClr val="windowText" lastClr="000000"/>
      </a:dk1>
      <a:lt1>
        <a:sysClr val="window" lastClr="FFFFFF"/>
      </a:lt1>
      <a:dk2>
        <a:srgbClr val="87005F"/>
      </a:dk2>
      <a:lt2>
        <a:srgbClr val="142032"/>
      </a:lt2>
      <a:accent1>
        <a:srgbClr val="FF80FF"/>
      </a:accent1>
      <a:accent2>
        <a:srgbClr val="EDF23B"/>
      </a:accent2>
      <a:accent3>
        <a:srgbClr val="C81E6E"/>
      </a:accent3>
      <a:accent4>
        <a:srgbClr val="43B072"/>
      </a:accent4>
      <a:accent5>
        <a:srgbClr val="5514B4"/>
      </a:accent5>
      <a:accent6>
        <a:srgbClr val="009BA5"/>
      </a:accent6>
      <a:hlink>
        <a:srgbClr val="5514B4"/>
      </a:hlink>
      <a:folHlink>
        <a:srgbClr val="5514B4"/>
      </a:folHlink>
    </a:clrScheme>
    <a:fontScheme name="BT NEW BRAND">
      <a:majorFont>
        <a:latin typeface="BT Group Headline"/>
        <a:ea typeface=""/>
        <a:cs typeface=""/>
      </a:majorFont>
      <a:minorFont>
        <a:latin typeface="BT Curv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BT NEW BRAND JUN 22">
      <a:dk1>
        <a:sysClr val="windowText" lastClr="000000"/>
      </a:dk1>
      <a:lt1>
        <a:sysClr val="window" lastClr="FFFFFF"/>
      </a:lt1>
      <a:dk2>
        <a:srgbClr val="87005F"/>
      </a:dk2>
      <a:lt2>
        <a:srgbClr val="142032"/>
      </a:lt2>
      <a:accent1>
        <a:srgbClr val="FF80FF"/>
      </a:accent1>
      <a:accent2>
        <a:srgbClr val="EDF23B"/>
      </a:accent2>
      <a:accent3>
        <a:srgbClr val="C81E6E"/>
      </a:accent3>
      <a:accent4>
        <a:srgbClr val="43B072"/>
      </a:accent4>
      <a:accent5>
        <a:srgbClr val="5514B4"/>
      </a:accent5>
      <a:accent6>
        <a:srgbClr val="009BA5"/>
      </a:accent6>
      <a:hlink>
        <a:srgbClr val="5514B4"/>
      </a:hlink>
      <a:folHlink>
        <a:srgbClr val="5514B4"/>
      </a:folHlink>
    </a:clrScheme>
    <a:fontScheme name="BT NEW BRAND">
      <a:majorFont>
        <a:latin typeface="BT Group Headline"/>
        <a:ea typeface=""/>
        <a:cs typeface=""/>
      </a:majorFont>
      <a:minorFont>
        <a:latin typeface="BT Curv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lluminate">
  <a:themeElements>
    <a:clrScheme name="Amazon">
      <a:dk1>
        <a:srgbClr val="000000"/>
      </a:dk1>
      <a:lt1>
        <a:srgbClr val="FFFFFF"/>
      </a:lt1>
      <a:dk2>
        <a:srgbClr val="232F3E"/>
      </a:dk2>
      <a:lt2>
        <a:srgbClr val="FFFFFF"/>
      </a:lt2>
      <a:accent1>
        <a:srgbClr val="F56600"/>
      </a:accent1>
      <a:accent2>
        <a:srgbClr val="F56600"/>
      </a:accent2>
      <a:accent3>
        <a:srgbClr val="CE4287"/>
      </a:accent3>
      <a:accent4>
        <a:srgbClr val="BC30AF"/>
      </a:accent4>
      <a:accent5>
        <a:srgbClr val="A042CE"/>
      </a:accent5>
      <a:accent6>
        <a:srgbClr val="232F3E"/>
      </a:accent6>
      <a:hlink>
        <a:srgbClr val="3B8AB3"/>
      </a:hlink>
      <a:folHlink>
        <a:srgbClr val="232F3E"/>
      </a:folHlink>
    </a:clrScheme>
    <a:fontScheme name="Amazon Ember">
      <a:majorFont>
        <a:latin typeface="Amazon Ember Display"/>
        <a:ea typeface=""/>
        <a:cs typeface=""/>
      </a:majorFont>
      <a:minorFont>
        <a:latin typeface="Amazon Ember"/>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AbilityNet">
  <a:themeElements>
    <a:clrScheme name="Custom 14">
      <a:dk1>
        <a:srgbClr val="005C6E"/>
      </a:dk1>
      <a:lt1>
        <a:sysClr val="window" lastClr="FFFFFF"/>
      </a:lt1>
      <a:dk2>
        <a:srgbClr val="005C6E"/>
      </a:dk2>
      <a:lt2>
        <a:srgbClr val="FFC000"/>
      </a:lt2>
      <a:accent1>
        <a:srgbClr val="005C6E"/>
      </a:accent1>
      <a:accent2>
        <a:srgbClr val="005C6E"/>
      </a:accent2>
      <a:accent3>
        <a:srgbClr val="461C68"/>
      </a:accent3>
      <a:accent4>
        <a:srgbClr val="7F7F7F"/>
      </a:accent4>
      <a:accent5>
        <a:srgbClr val="DDE6EE"/>
      </a:accent5>
      <a:accent6>
        <a:srgbClr val="F9E8ED"/>
      </a:accent6>
      <a:hlink>
        <a:srgbClr val="7030A0"/>
      </a:hlink>
      <a:folHlink>
        <a:srgbClr val="153566"/>
      </a:folHlink>
    </a:clrScheme>
    <a:fontScheme name="AbilityN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bilityNet" id="{6148E8B0-E242-44CA-86A5-5398C77F3483}" vid="{E2CFA4BD-DDE4-4B4B-B055-718DEF749AC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9.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64875B8D33BD45B33BB82C42BC3412" ma:contentTypeVersion="18" ma:contentTypeDescription="Create a new document." ma:contentTypeScope="" ma:versionID="59cf0346a31300c8e76e707f57e2185c">
  <xsd:schema xmlns:xsd="http://www.w3.org/2001/XMLSchema" xmlns:xs="http://www.w3.org/2001/XMLSchema" xmlns:p="http://schemas.microsoft.com/office/2006/metadata/properties" xmlns:ns2="e9022c45-ecb4-4bad-9d43-34d919865c4e" xmlns:ns3="9e3f18d1-6953-4395-b3bc-5da0e3d5b6f1" targetNamespace="http://schemas.microsoft.com/office/2006/metadata/properties" ma:root="true" ma:fieldsID="2bdd133dd8701e0545befd2bb223ff00" ns2:_="" ns3:_="">
    <xsd:import namespace="e9022c45-ecb4-4bad-9d43-34d919865c4e"/>
    <xsd:import namespace="9e3f18d1-6953-4395-b3bc-5da0e3d5b6f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022c45-ecb4-4bad-9d43-34d919865c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a6d2e3c-0b3a-49fd-999a-40b808ea9312}" ma:internalName="TaxCatchAll" ma:showField="CatchAllData" ma:web="e9022c45-ecb4-4bad-9d43-34d919865c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e3f18d1-6953-4395-b3bc-5da0e3d5b6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d872fd-864d-485f-8d3d-6992e6eedb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9022c45-ecb4-4bad-9d43-34d919865c4e">
      <UserInfo>
        <DisplayName>Kelly Chan</DisplayName>
        <AccountId>550</AccountId>
        <AccountType/>
      </UserInfo>
      <UserInfo>
        <DisplayName>Alex Barker</DisplayName>
        <AccountId>50</AccountId>
        <AccountType/>
      </UserInfo>
      <UserInfo>
        <DisplayName>Chris Grant</DisplayName>
        <AccountId>210</AccountId>
        <AccountType/>
      </UserInfo>
      <UserInfo>
        <DisplayName>Louise Aldridge</DisplayName>
        <AccountId>810</AccountId>
        <AccountType/>
      </UserInfo>
      <UserInfo>
        <DisplayName>Jamie Robson</DisplayName>
        <AccountId>429</AccountId>
        <AccountType/>
      </UserInfo>
      <UserInfo>
        <DisplayName>Joe Tunesi</DisplayName>
        <AccountId>1160</AccountId>
        <AccountType/>
      </UserInfo>
      <UserInfo>
        <DisplayName>Adam Tweed</DisplayName>
        <AccountId>18</AccountId>
        <AccountType/>
      </UserInfo>
      <UserInfo>
        <DisplayName>Robin Christopherson</DisplayName>
        <AccountId>146</AccountId>
        <AccountType/>
      </UserInfo>
    </SharedWithUsers>
    <lcf76f155ced4ddcb4097134ff3c332f xmlns="9e3f18d1-6953-4395-b3bc-5da0e3d5b6f1">
      <Terms xmlns="http://schemas.microsoft.com/office/infopath/2007/PartnerControls"/>
    </lcf76f155ced4ddcb4097134ff3c332f>
    <TaxCatchAll xmlns="e9022c45-ecb4-4bad-9d43-34d919865c4e" xsi:nil="true"/>
  </documentManagement>
</p:properties>
</file>

<file path=customXml/item4.xml><?xml version="1.0" encoding="utf-8"?>
<ContentPassPackage>
  <PackageId>Template-00025-PPT</PackageId>
</ContentPassPackage>
</file>

<file path=customXml/itemProps1.xml><?xml version="1.0" encoding="utf-8"?>
<ds:datastoreItem xmlns:ds="http://schemas.openxmlformats.org/officeDocument/2006/customXml" ds:itemID="{AFEB6FEB-B148-488B-9271-AD535F76DB55}">
  <ds:schemaRefs>
    <ds:schemaRef ds:uri="9e3f18d1-6953-4395-b3bc-5da0e3d5b6f1"/>
    <ds:schemaRef ds:uri="e9022c45-ecb4-4bad-9d43-34d919865c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9455C6-1A17-4F71-9BE5-54246C6DCB9E}">
  <ds:schemaRefs>
    <ds:schemaRef ds:uri="http://schemas.microsoft.com/sharepoint/v3/contenttype/forms"/>
  </ds:schemaRefs>
</ds:datastoreItem>
</file>

<file path=customXml/itemProps3.xml><?xml version="1.0" encoding="utf-8"?>
<ds:datastoreItem xmlns:ds="http://schemas.openxmlformats.org/officeDocument/2006/customXml" ds:itemID="{C33CDA1F-E962-465A-AA72-F3644410FADB}">
  <ds:schemaRefs>
    <ds:schemaRef ds:uri="9e3f18d1-6953-4395-b3bc-5da0e3d5b6f1"/>
    <ds:schemaRef ds:uri="e9022c45-ecb4-4bad-9d43-34d919865c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69CD3C1B-6FCF-46E0-97D1-E3E7FB1666B1}">
  <ds:schemaRefs/>
</ds:datastoreItem>
</file>

<file path=docProps/app.xml><?xml version="1.0" encoding="utf-8"?>
<Properties xmlns="http://schemas.openxmlformats.org/officeDocument/2006/extended-properties" xmlns:vt="http://schemas.openxmlformats.org/officeDocument/2006/docPropsVTypes">
  <Template>AbilityNet Theme June 2014</Template>
  <TotalTime>0</TotalTime>
  <Words>3169</Words>
  <Application>Microsoft Office PowerPoint</Application>
  <PresentationFormat>On-screen Show (16:9)</PresentationFormat>
  <Paragraphs>371</Paragraphs>
  <Slides>44</Slides>
  <Notes>39</Notes>
  <HiddenSlides>0</HiddenSlides>
  <MMClips>4</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44</vt:i4>
      </vt:variant>
    </vt:vector>
  </HeadingPairs>
  <TitlesOfParts>
    <vt:vector size="78" baseType="lpstr">
      <vt:lpstr>Amazon Ember</vt:lpstr>
      <vt:lpstr>Amazon Ember Display</vt:lpstr>
      <vt:lpstr>Aptos</vt:lpstr>
      <vt:lpstr>Aptos Display</vt:lpstr>
      <vt:lpstr>Arial</vt:lpstr>
      <vt:lpstr>BT Curve</vt:lpstr>
      <vt:lpstr>BT Curve Headline</vt:lpstr>
      <vt:lpstr>BT Group Headline</vt:lpstr>
      <vt:lpstr>Calibri</vt:lpstr>
      <vt:lpstr>Century Gothic</vt:lpstr>
      <vt:lpstr>Consolas</vt:lpstr>
      <vt:lpstr>Courier New</vt:lpstr>
      <vt:lpstr>Helvetica</vt:lpstr>
      <vt:lpstr>Helvetica Neue</vt:lpstr>
      <vt:lpstr>Lato Light</vt:lpstr>
      <vt:lpstr>Lato Regular</vt:lpstr>
      <vt:lpstr>Segoe UI</vt:lpstr>
      <vt:lpstr>Segoe UI Semibold</vt:lpstr>
      <vt:lpstr>Tahoma</vt:lpstr>
      <vt:lpstr>Times New Roman</vt:lpstr>
      <vt:lpstr>Verdana</vt:lpstr>
      <vt:lpstr>Wingdings</vt:lpstr>
      <vt:lpstr>AbilityNet Theme June 2014</vt:lpstr>
      <vt:lpstr>MS Society 2021</vt:lpstr>
      <vt:lpstr>Custom Design</vt:lpstr>
      <vt:lpstr>1_Custom Design</vt:lpstr>
      <vt:lpstr>Illuminate</vt:lpstr>
      <vt:lpstr>AbilityNet</vt:lpstr>
      <vt:lpstr>Office Theme</vt:lpstr>
      <vt:lpstr>2_White Template</vt:lpstr>
      <vt:lpstr>3_White Template</vt:lpstr>
      <vt:lpstr>Black Template</vt:lpstr>
      <vt:lpstr>Microsoft Ignite 16:9 Template Dark</vt:lpstr>
      <vt:lpstr>4_White Template</vt:lpstr>
      <vt:lpstr>How can AI help disabled people?    </vt:lpstr>
      <vt:lpstr>Welcome</vt:lpstr>
      <vt:lpstr>Who are we? </vt:lpstr>
      <vt:lpstr>Today's speakers </vt:lpstr>
      <vt:lpstr>Poll 1: </vt:lpstr>
      <vt:lpstr>Current examples of AI in action:  how AI is empowering disabled people</vt:lpstr>
      <vt:lpstr>Vision</vt:lpstr>
      <vt:lpstr>Vision continued…</vt:lpstr>
      <vt:lpstr>Hearing </vt:lpstr>
      <vt:lpstr>Hearing continued… </vt:lpstr>
      <vt:lpstr>Communication</vt:lpstr>
      <vt:lpstr>Communication continued…</vt:lpstr>
      <vt:lpstr>Cognitive / Learning</vt:lpstr>
      <vt:lpstr>Cognitive / Learning continued</vt:lpstr>
      <vt:lpstr>Headway the Brain Injury Association  Tamsin Keyes, Headway the Brain Injury Association</vt:lpstr>
      <vt:lpstr>AI and acquired brain injury</vt:lpstr>
      <vt:lpstr>How the brain can be affected</vt:lpstr>
      <vt:lpstr>Symptoms of brain injury</vt:lpstr>
      <vt:lpstr>Definition of AI</vt:lpstr>
      <vt:lpstr>Types of AI</vt:lpstr>
      <vt:lpstr>Real life examples</vt:lpstr>
      <vt:lpstr>Ethical considerations</vt:lpstr>
      <vt:lpstr>Thank you for listening!</vt:lpstr>
      <vt:lpstr>Microsoft AI and Copilot  Michael Vermeersch, Microsoft</vt:lpstr>
      <vt:lpstr>Bridging the disability employment gap with AI and Copilot </vt:lpstr>
      <vt:lpstr>The opportunity:  </vt:lpstr>
      <vt:lpstr>AI amplifies human capability</vt:lpstr>
      <vt:lpstr>AI and Accessibility</vt:lpstr>
      <vt:lpstr>AI/Copilot and accessibility - Observations</vt:lpstr>
      <vt:lpstr>Example Word</vt:lpstr>
      <vt:lpstr>Example  PowerPoint</vt:lpstr>
      <vt:lpstr>PowerPoint copilot (web)</vt:lpstr>
      <vt:lpstr>AI/Copilot: Accessibility – Summary of our trials</vt:lpstr>
      <vt:lpstr>Appendix</vt:lpstr>
      <vt:lpstr>What is accessibility?</vt:lpstr>
      <vt:lpstr>Generative AI x Accessibility</vt:lpstr>
      <vt:lpstr>#ThisIsMyCopilot</vt:lpstr>
      <vt:lpstr>Accessible AI is Responsible AI</vt:lpstr>
      <vt:lpstr>Microsoft’s AI Principles</vt:lpstr>
      <vt:lpstr>Poll 2: </vt:lpstr>
      <vt:lpstr>Open Q&amp;A</vt:lpstr>
      <vt:lpstr>Free IT Support at Home and online</vt:lpstr>
      <vt:lpstr>Accessibility and inclusion training courses</vt:lpstr>
      <vt:lpstr>Keep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AbilityNet Template – this is the title</dc:title>
  <dc:creator>Mark Gaddes</dc:creator>
  <cp:lastModifiedBy>Annie Mannion</cp:lastModifiedBy>
  <cp:revision>13</cp:revision>
  <dcterms:created xsi:type="dcterms:W3CDTF">2019-02-20T13:25:36Z</dcterms:created>
  <dcterms:modified xsi:type="dcterms:W3CDTF">2024-04-15T14:15:41Z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0x010100C064875B8D33BD45B33BB82C42BC3412</vt:lpwstr>
  </property>
  <property fmtid="{D5CDD505-2E9C-101B-9397-08002B2CF9AE}" pid="3" name="MediaServiceImageTags">
    <vt:lpwstr/>
  </property>
  <property fmtid="{D5CDD505-2E9C-101B-9397-08002B2CF9AE}" pid="4" name="ArticulateGUID">
    <vt:lpwstr>A7B427F2-4A0C-40E7-8CD9-D5188DBE8755</vt:lpwstr>
  </property>
  <property fmtid="{D5CDD505-2E9C-101B-9397-08002B2CF9AE}" pid="5" name="ArticulatePath">
    <vt:lpwstr>How the right tech can make the NHS accessible to all</vt:lpwstr>
  </property>
</Properties>
</file>